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9"/>
  </p:notesMasterIdLst>
  <p:sldIdLst>
    <p:sldId id="257" r:id="rId2"/>
    <p:sldId id="325" r:id="rId3"/>
    <p:sldId id="259" r:id="rId4"/>
    <p:sldId id="329" r:id="rId5"/>
    <p:sldId id="330" r:id="rId6"/>
    <p:sldId id="326" r:id="rId7"/>
    <p:sldId id="274" r:id="rId8"/>
    <p:sldId id="297" r:id="rId9"/>
    <p:sldId id="327" r:id="rId10"/>
    <p:sldId id="328" r:id="rId11"/>
    <p:sldId id="264" r:id="rId12"/>
    <p:sldId id="331" r:id="rId13"/>
    <p:sldId id="333" r:id="rId14"/>
    <p:sldId id="300" r:id="rId15"/>
    <p:sldId id="334" r:id="rId16"/>
    <p:sldId id="298" r:id="rId17"/>
    <p:sldId id="282"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9C6154-004B-4E45-AA6D-52E1E37F5E22}" v="1420" dt="2023-10-11T07:31:33.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65" autoAdjust="0"/>
  </p:normalViewPr>
  <p:slideViewPr>
    <p:cSldViewPr snapToGrid="0">
      <p:cViewPr varScale="1">
        <p:scale>
          <a:sx n="70" d="100"/>
          <a:sy n="70" d="100"/>
        </p:scale>
        <p:origin x="41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46CB6EF3-8209-4C9A-93AD-64709A24AEAC}"/>
    <pc:docChg chg="undo custSel addSld delSld modSld sldOrd">
      <pc:chgData name="Gerjan de Ruiter" userId="5d7c516b-9dcd-41a8-99d3-54425d29895b" providerId="ADAL" clId="{46CB6EF3-8209-4C9A-93AD-64709A24AEAC}" dt="2023-08-30T13:33:12.511" v="71"/>
      <pc:docMkLst>
        <pc:docMk/>
      </pc:docMkLst>
      <pc:sldChg chg="del">
        <pc:chgData name="Gerjan de Ruiter" userId="5d7c516b-9dcd-41a8-99d3-54425d29895b" providerId="ADAL" clId="{46CB6EF3-8209-4C9A-93AD-64709A24AEAC}" dt="2023-08-30T13:20:35.242" v="1" actId="47"/>
        <pc:sldMkLst>
          <pc:docMk/>
          <pc:sldMk cId="1852098774" sldId="258"/>
        </pc:sldMkLst>
      </pc:sldChg>
      <pc:sldChg chg="add">
        <pc:chgData name="Gerjan de Ruiter" userId="5d7c516b-9dcd-41a8-99d3-54425d29895b" providerId="ADAL" clId="{46CB6EF3-8209-4C9A-93AD-64709A24AEAC}" dt="2023-08-30T13:20:40.601" v="3"/>
        <pc:sldMkLst>
          <pc:docMk/>
          <pc:sldMk cId="800458110" sldId="259"/>
        </pc:sldMkLst>
      </pc:sldChg>
      <pc:sldChg chg="del">
        <pc:chgData name="Gerjan de Ruiter" userId="5d7c516b-9dcd-41a8-99d3-54425d29895b" providerId="ADAL" clId="{46CB6EF3-8209-4C9A-93AD-64709A24AEAC}" dt="2023-08-30T13:29:57.592" v="24" actId="47"/>
        <pc:sldMkLst>
          <pc:docMk/>
          <pc:sldMk cId="3054297067" sldId="271"/>
        </pc:sldMkLst>
      </pc:sldChg>
      <pc:sldChg chg="del">
        <pc:chgData name="Gerjan de Ruiter" userId="5d7c516b-9dcd-41a8-99d3-54425d29895b" providerId="ADAL" clId="{46CB6EF3-8209-4C9A-93AD-64709A24AEAC}" dt="2023-08-30T13:26:42.836" v="6" actId="47"/>
        <pc:sldMkLst>
          <pc:docMk/>
          <pc:sldMk cId="3136020348" sldId="272"/>
        </pc:sldMkLst>
      </pc:sldChg>
      <pc:sldChg chg="add">
        <pc:chgData name="Gerjan de Ruiter" userId="5d7c516b-9dcd-41a8-99d3-54425d29895b" providerId="ADAL" clId="{46CB6EF3-8209-4C9A-93AD-64709A24AEAC}" dt="2023-08-30T13:33:08.431" v="69"/>
        <pc:sldMkLst>
          <pc:docMk/>
          <pc:sldMk cId="3597907112" sldId="282"/>
        </pc:sldMkLst>
      </pc:sldChg>
      <pc:sldChg chg="del">
        <pc:chgData name="Gerjan de Ruiter" userId="5d7c516b-9dcd-41a8-99d3-54425d29895b" providerId="ADAL" clId="{46CB6EF3-8209-4C9A-93AD-64709A24AEAC}" dt="2023-08-30T13:20:36.463" v="2" actId="47"/>
        <pc:sldMkLst>
          <pc:docMk/>
          <pc:sldMk cId="3580115077" sldId="283"/>
        </pc:sldMkLst>
      </pc:sldChg>
      <pc:sldChg chg="ord">
        <pc:chgData name="Gerjan de Ruiter" userId="5d7c516b-9dcd-41a8-99d3-54425d29895b" providerId="ADAL" clId="{46CB6EF3-8209-4C9A-93AD-64709A24AEAC}" dt="2023-08-30T13:33:12.511" v="71"/>
        <pc:sldMkLst>
          <pc:docMk/>
          <pc:sldMk cId="2550998157" sldId="298"/>
        </pc:sldMkLst>
      </pc:sldChg>
      <pc:sldChg chg="del">
        <pc:chgData name="Gerjan de Ruiter" userId="5d7c516b-9dcd-41a8-99d3-54425d29895b" providerId="ADAL" clId="{46CB6EF3-8209-4C9A-93AD-64709A24AEAC}" dt="2023-08-30T13:31:26.448" v="36" actId="47"/>
        <pc:sldMkLst>
          <pc:docMk/>
          <pc:sldMk cId="1877307896" sldId="308"/>
        </pc:sldMkLst>
      </pc:sldChg>
      <pc:sldChg chg="del">
        <pc:chgData name="Gerjan de Ruiter" userId="5d7c516b-9dcd-41a8-99d3-54425d29895b" providerId="ADAL" clId="{46CB6EF3-8209-4C9A-93AD-64709A24AEAC}" dt="2023-08-30T13:32:05.508" v="39" actId="47"/>
        <pc:sldMkLst>
          <pc:docMk/>
          <pc:sldMk cId="2655038117" sldId="310"/>
        </pc:sldMkLst>
      </pc:sldChg>
      <pc:sldChg chg="del">
        <pc:chgData name="Gerjan de Ruiter" userId="5d7c516b-9dcd-41a8-99d3-54425d29895b" providerId="ADAL" clId="{46CB6EF3-8209-4C9A-93AD-64709A24AEAC}" dt="2023-08-30T13:32:06.652" v="41" actId="47"/>
        <pc:sldMkLst>
          <pc:docMk/>
          <pc:sldMk cId="3540250746" sldId="311"/>
        </pc:sldMkLst>
      </pc:sldChg>
      <pc:sldChg chg="del ord">
        <pc:chgData name="Gerjan de Ruiter" userId="5d7c516b-9dcd-41a8-99d3-54425d29895b" providerId="ADAL" clId="{46CB6EF3-8209-4C9A-93AD-64709A24AEAC}" dt="2023-08-30T13:26:46.206" v="11" actId="47"/>
        <pc:sldMkLst>
          <pc:docMk/>
          <pc:sldMk cId="1479356356" sldId="312"/>
        </pc:sldMkLst>
      </pc:sldChg>
      <pc:sldChg chg="del">
        <pc:chgData name="Gerjan de Ruiter" userId="5d7c516b-9dcd-41a8-99d3-54425d29895b" providerId="ADAL" clId="{46CB6EF3-8209-4C9A-93AD-64709A24AEAC}" dt="2023-08-30T13:32:06.206" v="40" actId="47"/>
        <pc:sldMkLst>
          <pc:docMk/>
          <pc:sldMk cId="1899183132" sldId="313"/>
        </pc:sldMkLst>
      </pc:sldChg>
      <pc:sldChg chg="modSp del">
        <pc:chgData name="Gerjan de Ruiter" userId="5d7c516b-9dcd-41a8-99d3-54425d29895b" providerId="ADAL" clId="{46CB6EF3-8209-4C9A-93AD-64709A24AEAC}" dt="2023-08-30T13:32:47.244" v="67" actId="47"/>
        <pc:sldMkLst>
          <pc:docMk/>
          <pc:sldMk cId="558068061" sldId="314"/>
        </pc:sldMkLst>
        <pc:spChg chg="mod">
          <ac:chgData name="Gerjan de Ruiter" userId="5d7c516b-9dcd-41a8-99d3-54425d29895b" providerId="ADAL" clId="{46CB6EF3-8209-4C9A-93AD-64709A24AEAC}" dt="2023-08-30T13:32:36.962" v="66" actId="20577"/>
          <ac:spMkLst>
            <pc:docMk/>
            <pc:sldMk cId="558068061" sldId="314"/>
            <ac:spMk id="3" creationId="{B8143420-DB54-4D6E-B639-252390DA97EB}"/>
          </ac:spMkLst>
        </pc:spChg>
      </pc:sldChg>
      <pc:sldChg chg="del">
        <pc:chgData name="Gerjan de Ruiter" userId="5d7c516b-9dcd-41a8-99d3-54425d29895b" providerId="ADAL" clId="{46CB6EF3-8209-4C9A-93AD-64709A24AEAC}" dt="2023-08-30T13:33:03.592" v="68" actId="47"/>
        <pc:sldMkLst>
          <pc:docMk/>
          <pc:sldMk cId="2227771185" sldId="316"/>
        </pc:sldMkLst>
      </pc:sldChg>
      <pc:sldChg chg="del">
        <pc:chgData name="Gerjan de Ruiter" userId="5d7c516b-9dcd-41a8-99d3-54425d29895b" providerId="ADAL" clId="{46CB6EF3-8209-4C9A-93AD-64709A24AEAC}" dt="2023-08-30T13:31:28.707" v="38" actId="47"/>
        <pc:sldMkLst>
          <pc:docMk/>
          <pc:sldMk cId="2675340107" sldId="317"/>
        </pc:sldMkLst>
      </pc:sldChg>
      <pc:sldChg chg="del">
        <pc:chgData name="Gerjan de Ruiter" userId="5d7c516b-9dcd-41a8-99d3-54425d29895b" providerId="ADAL" clId="{46CB6EF3-8209-4C9A-93AD-64709A24AEAC}" dt="2023-08-30T13:31:27.228" v="37" actId="47"/>
        <pc:sldMkLst>
          <pc:docMk/>
          <pc:sldMk cId="1873440415" sldId="318"/>
        </pc:sldMkLst>
      </pc:sldChg>
      <pc:sldChg chg="add">
        <pc:chgData name="Gerjan de Ruiter" userId="5d7c516b-9dcd-41a8-99d3-54425d29895b" providerId="ADAL" clId="{46CB6EF3-8209-4C9A-93AD-64709A24AEAC}" dt="2023-08-30T13:20:33.775" v="0"/>
        <pc:sldMkLst>
          <pc:docMk/>
          <pc:sldMk cId="1406307344" sldId="325"/>
        </pc:sldMkLst>
      </pc:sldChg>
      <pc:sldChg chg="addSp delSp modSp add mod">
        <pc:chgData name="Gerjan de Ruiter" userId="5d7c516b-9dcd-41a8-99d3-54425d29895b" providerId="ADAL" clId="{46CB6EF3-8209-4C9A-93AD-64709A24AEAC}" dt="2023-08-30T13:29:37.187" v="23"/>
        <pc:sldMkLst>
          <pc:docMk/>
          <pc:sldMk cId="4079659933" sldId="326"/>
        </pc:sldMkLst>
        <pc:spChg chg="mod">
          <ac:chgData name="Gerjan de Ruiter" userId="5d7c516b-9dcd-41a8-99d3-54425d29895b" providerId="ADAL" clId="{46CB6EF3-8209-4C9A-93AD-64709A24AEAC}" dt="2023-08-30T13:29:37.187" v="23"/>
          <ac:spMkLst>
            <pc:docMk/>
            <pc:sldMk cId="4079659933" sldId="326"/>
            <ac:spMk id="3" creationId="{509F8EE2-8D27-445E-9C60-212F536B34FD}"/>
          </ac:spMkLst>
        </pc:spChg>
        <pc:spChg chg="add del mod">
          <ac:chgData name="Gerjan de Ruiter" userId="5d7c516b-9dcd-41a8-99d3-54425d29895b" providerId="ADAL" clId="{46CB6EF3-8209-4C9A-93AD-64709A24AEAC}" dt="2023-08-30T13:26:59.289" v="13"/>
          <ac:spMkLst>
            <pc:docMk/>
            <pc:sldMk cId="4079659933" sldId="326"/>
            <ac:spMk id="4" creationId="{35D4EB7F-EFFE-D3A5-30C6-EE4C820C58C9}"/>
          </ac:spMkLst>
        </pc:spChg>
        <pc:picChg chg="add mod modCrop">
          <ac:chgData name="Gerjan de Ruiter" userId="5d7c516b-9dcd-41a8-99d3-54425d29895b" providerId="ADAL" clId="{46CB6EF3-8209-4C9A-93AD-64709A24AEAC}" dt="2023-08-30T13:27:22.235" v="22" actId="1076"/>
          <ac:picMkLst>
            <pc:docMk/>
            <pc:sldMk cId="4079659933" sldId="326"/>
            <ac:picMk id="5" creationId="{B7B68C58-F12A-A584-34F6-B435358221BC}"/>
          </ac:picMkLst>
        </pc:picChg>
        <pc:picChg chg="del">
          <ac:chgData name="Gerjan de Ruiter" userId="5d7c516b-9dcd-41a8-99d3-54425d29895b" providerId="ADAL" clId="{46CB6EF3-8209-4C9A-93AD-64709A24AEAC}" dt="2023-08-30T13:26:58.002" v="12" actId="478"/>
          <ac:picMkLst>
            <pc:docMk/>
            <pc:sldMk cId="4079659933" sldId="326"/>
            <ac:picMk id="7" creationId="{2C25F204-98B3-80F9-0B13-92E02FB9B5B4}"/>
          </ac:picMkLst>
        </pc:picChg>
      </pc:sldChg>
      <pc:sldChg chg="modSp add mod ord">
        <pc:chgData name="Gerjan de Ruiter" userId="5d7c516b-9dcd-41a8-99d3-54425d29895b" providerId="ADAL" clId="{46CB6EF3-8209-4C9A-93AD-64709A24AEAC}" dt="2023-08-30T13:30:44.980" v="35" actId="20577"/>
        <pc:sldMkLst>
          <pc:docMk/>
          <pc:sldMk cId="1842208872" sldId="327"/>
        </pc:sldMkLst>
        <pc:spChg chg="mod">
          <ac:chgData name="Gerjan de Ruiter" userId="5d7c516b-9dcd-41a8-99d3-54425d29895b" providerId="ADAL" clId="{46CB6EF3-8209-4C9A-93AD-64709A24AEAC}" dt="2023-08-30T13:30:44.980" v="35" actId="20577"/>
          <ac:spMkLst>
            <pc:docMk/>
            <pc:sldMk cId="1842208872" sldId="327"/>
            <ac:spMk id="5" creationId="{A7F81D2E-E37A-B1AD-F484-EFF7AFEB0EB4}"/>
          </ac:spMkLst>
        </pc:spChg>
      </pc:sldChg>
    </pc:docChg>
  </pc:docChgLst>
  <pc:docChgLst>
    <pc:chgData name="Gerjan de Ruiter" userId="5d7c516b-9dcd-41a8-99d3-54425d29895b" providerId="ADAL" clId="{5B9C6154-004B-4E45-AA6D-52E1E37F5E22}"/>
    <pc:docChg chg="undo custSel addSld delSld modSld sldOrd">
      <pc:chgData name="Gerjan de Ruiter" userId="5d7c516b-9dcd-41a8-99d3-54425d29895b" providerId="ADAL" clId="{5B9C6154-004B-4E45-AA6D-52E1E37F5E22}" dt="2023-10-11T07:31:51.083" v="1931" actId="20577"/>
      <pc:docMkLst>
        <pc:docMk/>
      </pc:docMkLst>
      <pc:sldChg chg="addSp modSp mod modAnim">
        <pc:chgData name="Gerjan de Ruiter" userId="5d7c516b-9dcd-41a8-99d3-54425d29895b" providerId="ADAL" clId="{5B9C6154-004B-4E45-AA6D-52E1E37F5E22}" dt="2023-10-11T07:14:36.801" v="1391"/>
        <pc:sldMkLst>
          <pc:docMk/>
          <pc:sldMk cId="800458110" sldId="259"/>
        </pc:sldMkLst>
        <pc:spChg chg="add mod">
          <ac:chgData name="Gerjan de Ruiter" userId="5d7c516b-9dcd-41a8-99d3-54425d29895b" providerId="ADAL" clId="{5B9C6154-004B-4E45-AA6D-52E1E37F5E22}" dt="2023-10-11T07:14:33.238" v="1390" actId="207"/>
          <ac:spMkLst>
            <pc:docMk/>
            <pc:sldMk cId="800458110" sldId="259"/>
            <ac:spMk id="3" creationId="{F1ACB344-8820-68B8-1FE7-9D3B516FD821}"/>
          </ac:spMkLst>
        </pc:spChg>
        <pc:graphicFrameChg chg="modGraphic">
          <ac:chgData name="Gerjan de Ruiter" userId="5d7c516b-9dcd-41a8-99d3-54425d29895b" providerId="ADAL" clId="{5B9C6154-004B-4E45-AA6D-52E1E37F5E22}" dt="2023-10-04T06:30:00.856" v="2" actId="20577"/>
          <ac:graphicFrameMkLst>
            <pc:docMk/>
            <pc:sldMk cId="800458110" sldId="259"/>
            <ac:graphicFrameMk id="6" creationId="{E9169925-606E-570E-54C8-47F5CA7C0DEF}"/>
          </ac:graphicFrameMkLst>
        </pc:graphicFrameChg>
      </pc:sldChg>
      <pc:sldChg chg="modSp add mod ord modAnim">
        <pc:chgData name="Gerjan de Ruiter" userId="5d7c516b-9dcd-41a8-99d3-54425d29895b" providerId="ADAL" clId="{5B9C6154-004B-4E45-AA6D-52E1E37F5E22}" dt="2023-10-11T07:28:41.177" v="1637" actId="27636"/>
        <pc:sldMkLst>
          <pc:docMk/>
          <pc:sldMk cId="2662644313" sldId="264"/>
        </pc:sldMkLst>
        <pc:spChg chg="mod">
          <ac:chgData name="Gerjan de Ruiter" userId="5d7c516b-9dcd-41a8-99d3-54425d29895b" providerId="ADAL" clId="{5B9C6154-004B-4E45-AA6D-52E1E37F5E22}" dt="2023-10-11T07:28:41.177" v="1637" actId="27636"/>
          <ac:spMkLst>
            <pc:docMk/>
            <pc:sldMk cId="2662644313" sldId="264"/>
            <ac:spMk id="3" creationId="{B8143420-DB54-4D6E-B639-252390DA97EB}"/>
          </ac:spMkLst>
        </pc:spChg>
      </pc:sldChg>
      <pc:sldChg chg="modSp add mod">
        <pc:chgData name="Gerjan de Ruiter" userId="5d7c516b-9dcd-41a8-99d3-54425d29895b" providerId="ADAL" clId="{5B9C6154-004B-4E45-AA6D-52E1E37F5E22}" dt="2023-10-11T07:14:50.101" v="1392" actId="1036"/>
        <pc:sldMkLst>
          <pc:docMk/>
          <pc:sldMk cId="1939933422" sldId="274"/>
        </pc:sldMkLst>
        <pc:spChg chg="mod">
          <ac:chgData name="Gerjan de Ruiter" userId="5d7c516b-9dcd-41a8-99d3-54425d29895b" providerId="ADAL" clId="{5B9C6154-004B-4E45-AA6D-52E1E37F5E22}" dt="2023-10-11T07:14:50.101" v="1392" actId="1036"/>
          <ac:spMkLst>
            <pc:docMk/>
            <pc:sldMk cId="1939933422" sldId="274"/>
            <ac:spMk id="3" creationId="{D43AD2DB-F717-4200-868D-0D91B2F7AD01}"/>
          </ac:spMkLst>
        </pc:spChg>
      </pc:sldChg>
      <pc:sldChg chg="modSp mod">
        <pc:chgData name="Gerjan de Ruiter" userId="5d7c516b-9dcd-41a8-99d3-54425d29895b" providerId="ADAL" clId="{5B9C6154-004B-4E45-AA6D-52E1E37F5E22}" dt="2023-10-10T11:59:50.944" v="398" actId="6549"/>
        <pc:sldMkLst>
          <pc:docMk/>
          <pc:sldMk cId="3597907112" sldId="282"/>
        </pc:sldMkLst>
        <pc:spChg chg="mod">
          <ac:chgData name="Gerjan de Ruiter" userId="5d7c516b-9dcd-41a8-99d3-54425d29895b" providerId="ADAL" clId="{5B9C6154-004B-4E45-AA6D-52E1E37F5E22}" dt="2023-10-10T11:59:50.944" v="398" actId="6549"/>
          <ac:spMkLst>
            <pc:docMk/>
            <pc:sldMk cId="3597907112" sldId="282"/>
            <ac:spMk id="3" creationId="{509F8EE2-8D27-445E-9C60-212F536B34FD}"/>
          </ac:spMkLst>
        </pc:spChg>
        <pc:picChg chg="mod">
          <ac:chgData name="Gerjan de Ruiter" userId="5d7c516b-9dcd-41a8-99d3-54425d29895b" providerId="ADAL" clId="{5B9C6154-004B-4E45-AA6D-52E1E37F5E22}" dt="2023-10-04T06:32:26.241" v="8" actId="1076"/>
          <ac:picMkLst>
            <pc:docMk/>
            <pc:sldMk cId="3597907112" sldId="282"/>
            <ac:picMk id="3074" creationId="{E35F7BEE-A710-1FDA-EDB0-CADFD43085F0}"/>
          </ac:picMkLst>
        </pc:picChg>
      </pc:sldChg>
      <pc:sldChg chg="add">
        <pc:chgData name="Gerjan de Ruiter" userId="5d7c516b-9dcd-41a8-99d3-54425d29895b" providerId="ADAL" clId="{5B9C6154-004B-4E45-AA6D-52E1E37F5E22}" dt="2023-10-10T11:32:23.459" v="34"/>
        <pc:sldMkLst>
          <pc:docMk/>
          <pc:sldMk cId="1595680594" sldId="297"/>
        </pc:sldMkLst>
      </pc:sldChg>
      <pc:sldChg chg="add modNotesTx">
        <pc:chgData name="Gerjan de Ruiter" userId="5d7c516b-9dcd-41a8-99d3-54425d29895b" providerId="ADAL" clId="{5B9C6154-004B-4E45-AA6D-52E1E37F5E22}" dt="2023-10-11T07:30:01.318" v="1662"/>
        <pc:sldMkLst>
          <pc:docMk/>
          <pc:sldMk cId="3630302671" sldId="300"/>
        </pc:sldMkLst>
      </pc:sldChg>
      <pc:sldChg chg="del">
        <pc:chgData name="Gerjan de Ruiter" userId="5d7c516b-9dcd-41a8-99d3-54425d29895b" providerId="ADAL" clId="{5B9C6154-004B-4E45-AA6D-52E1E37F5E22}" dt="2023-10-04T06:31:34.913" v="4" actId="47"/>
        <pc:sldMkLst>
          <pc:docMk/>
          <pc:sldMk cId="4288312776" sldId="306"/>
        </pc:sldMkLst>
      </pc:sldChg>
      <pc:sldChg chg="addSp modSp mod modAnim">
        <pc:chgData name="Gerjan de Ruiter" userId="5d7c516b-9dcd-41a8-99d3-54425d29895b" providerId="ADAL" clId="{5B9C6154-004B-4E45-AA6D-52E1E37F5E22}" dt="2023-10-10T11:59:14.092" v="396" actId="20577"/>
        <pc:sldMkLst>
          <pc:docMk/>
          <pc:sldMk cId="4079659933" sldId="326"/>
        </pc:sldMkLst>
        <pc:spChg chg="mod">
          <ac:chgData name="Gerjan de Ruiter" userId="5d7c516b-9dcd-41a8-99d3-54425d29895b" providerId="ADAL" clId="{5B9C6154-004B-4E45-AA6D-52E1E37F5E22}" dt="2023-10-10T11:59:14.092" v="396" actId="20577"/>
          <ac:spMkLst>
            <pc:docMk/>
            <pc:sldMk cId="4079659933" sldId="326"/>
            <ac:spMk id="3" creationId="{509F8EE2-8D27-445E-9C60-212F536B34FD}"/>
          </ac:spMkLst>
        </pc:spChg>
        <pc:spChg chg="add mod">
          <ac:chgData name="Gerjan de Ruiter" userId="5d7c516b-9dcd-41a8-99d3-54425d29895b" providerId="ADAL" clId="{5B9C6154-004B-4E45-AA6D-52E1E37F5E22}" dt="2023-10-10T11:58:51.168" v="357" actId="207"/>
          <ac:spMkLst>
            <pc:docMk/>
            <pc:sldMk cId="4079659933" sldId="326"/>
            <ac:spMk id="4" creationId="{5954D1C6-A07D-F61A-2D7F-587534D99343}"/>
          </ac:spMkLst>
        </pc:spChg>
      </pc:sldChg>
      <pc:sldChg chg="modSp mod ord">
        <pc:chgData name="Gerjan de Ruiter" userId="5d7c516b-9dcd-41a8-99d3-54425d29895b" providerId="ADAL" clId="{5B9C6154-004B-4E45-AA6D-52E1E37F5E22}" dt="2023-10-10T12:00:23.995" v="480" actId="20577"/>
        <pc:sldMkLst>
          <pc:docMk/>
          <pc:sldMk cId="1842208872" sldId="327"/>
        </pc:sldMkLst>
        <pc:spChg chg="mod">
          <ac:chgData name="Gerjan de Ruiter" userId="5d7c516b-9dcd-41a8-99d3-54425d29895b" providerId="ADAL" clId="{5B9C6154-004B-4E45-AA6D-52E1E37F5E22}" dt="2023-10-10T12:00:23.995" v="480" actId="20577"/>
          <ac:spMkLst>
            <pc:docMk/>
            <pc:sldMk cId="1842208872" sldId="327"/>
            <ac:spMk id="5" creationId="{A7F81D2E-E37A-B1AD-F484-EFF7AFEB0EB4}"/>
          </ac:spMkLst>
        </pc:spChg>
      </pc:sldChg>
      <pc:sldChg chg="addSp delSp modSp new mod ord modClrScheme chgLayout">
        <pc:chgData name="Gerjan de Ruiter" userId="5d7c516b-9dcd-41a8-99d3-54425d29895b" providerId="ADAL" clId="{5B9C6154-004B-4E45-AA6D-52E1E37F5E22}" dt="2023-10-11T07:06:06.428" v="1270" actId="478"/>
        <pc:sldMkLst>
          <pc:docMk/>
          <pc:sldMk cId="718266435" sldId="328"/>
        </pc:sldMkLst>
        <pc:spChg chg="del mod ord">
          <ac:chgData name="Gerjan de Ruiter" userId="5d7c516b-9dcd-41a8-99d3-54425d29895b" providerId="ADAL" clId="{5B9C6154-004B-4E45-AA6D-52E1E37F5E22}" dt="2023-10-04T06:31:43.061" v="6" actId="700"/>
          <ac:spMkLst>
            <pc:docMk/>
            <pc:sldMk cId="718266435" sldId="328"/>
            <ac:spMk id="2" creationId="{96977E0C-F089-C2FE-EDE6-48DECC5ABC62}"/>
          </ac:spMkLst>
        </pc:spChg>
        <pc:spChg chg="del mod ord">
          <ac:chgData name="Gerjan de Ruiter" userId="5d7c516b-9dcd-41a8-99d3-54425d29895b" providerId="ADAL" clId="{5B9C6154-004B-4E45-AA6D-52E1E37F5E22}" dt="2023-10-04T06:31:43.061" v="6" actId="700"/>
          <ac:spMkLst>
            <pc:docMk/>
            <pc:sldMk cId="718266435" sldId="328"/>
            <ac:spMk id="3" creationId="{80DB760C-FCB7-242F-5456-4522A9F49F8A}"/>
          </ac:spMkLst>
        </pc:spChg>
        <pc:spChg chg="add del">
          <ac:chgData name="Gerjan de Ruiter" userId="5d7c516b-9dcd-41a8-99d3-54425d29895b" providerId="ADAL" clId="{5B9C6154-004B-4E45-AA6D-52E1E37F5E22}" dt="2023-10-10T11:43:00.554" v="36" actId="22"/>
          <ac:spMkLst>
            <pc:docMk/>
            <pc:sldMk cId="718266435" sldId="328"/>
            <ac:spMk id="3" creationId="{AF0A3F37-3F79-8948-4351-4B86EC783BF9}"/>
          </ac:spMkLst>
        </pc:spChg>
        <pc:spChg chg="del mod ord">
          <ac:chgData name="Gerjan de Ruiter" userId="5d7c516b-9dcd-41a8-99d3-54425d29895b" providerId="ADAL" clId="{5B9C6154-004B-4E45-AA6D-52E1E37F5E22}" dt="2023-10-04T06:31:43.061" v="6" actId="700"/>
          <ac:spMkLst>
            <pc:docMk/>
            <pc:sldMk cId="718266435" sldId="328"/>
            <ac:spMk id="4" creationId="{9EE3FEF9-A8BB-AC85-F5BB-B4784B36FAD3}"/>
          </ac:spMkLst>
        </pc:spChg>
        <pc:spChg chg="del mod ord">
          <ac:chgData name="Gerjan de Ruiter" userId="5d7c516b-9dcd-41a8-99d3-54425d29895b" providerId="ADAL" clId="{5B9C6154-004B-4E45-AA6D-52E1E37F5E22}" dt="2023-10-04T06:31:43.061" v="6" actId="700"/>
          <ac:spMkLst>
            <pc:docMk/>
            <pc:sldMk cId="718266435" sldId="328"/>
            <ac:spMk id="5" creationId="{AFAE0BEC-495F-3928-874C-BA6647E7B2B3}"/>
          </ac:spMkLst>
        </pc:spChg>
        <pc:spChg chg="add del mod ord">
          <ac:chgData name="Gerjan de Ruiter" userId="5d7c516b-9dcd-41a8-99d3-54425d29895b" providerId="ADAL" clId="{5B9C6154-004B-4E45-AA6D-52E1E37F5E22}" dt="2023-10-04T06:31:48.478" v="7" actId="700"/>
          <ac:spMkLst>
            <pc:docMk/>
            <pc:sldMk cId="718266435" sldId="328"/>
            <ac:spMk id="6" creationId="{AD23E089-DAC9-FFF5-2188-B1DD8B20372A}"/>
          </ac:spMkLst>
        </pc:spChg>
        <pc:spChg chg="add del mod ord">
          <ac:chgData name="Gerjan de Ruiter" userId="5d7c516b-9dcd-41a8-99d3-54425d29895b" providerId="ADAL" clId="{5B9C6154-004B-4E45-AA6D-52E1E37F5E22}" dt="2023-10-04T06:31:48.478" v="7" actId="700"/>
          <ac:spMkLst>
            <pc:docMk/>
            <pc:sldMk cId="718266435" sldId="328"/>
            <ac:spMk id="7" creationId="{7C5CB8C3-4DB1-964B-9060-28601D63AF1A}"/>
          </ac:spMkLst>
        </pc:spChg>
        <pc:spChg chg="add del mod ord">
          <ac:chgData name="Gerjan de Ruiter" userId="5d7c516b-9dcd-41a8-99d3-54425d29895b" providerId="ADAL" clId="{5B9C6154-004B-4E45-AA6D-52E1E37F5E22}" dt="2023-10-04T06:31:48.478" v="7" actId="700"/>
          <ac:spMkLst>
            <pc:docMk/>
            <pc:sldMk cId="718266435" sldId="328"/>
            <ac:spMk id="8" creationId="{81361C49-3253-7E39-0155-5CFE60D486D6}"/>
          </ac:spMkLst>
        </pc:spChg>
        <pc:spChg chg="add del mod ord">
          <ac:chgData name="Gerjan de Ruiter" userId="5d7c516b-9dcd-41a8-99d3-54425d29895b" providerId="ADAL" clId="{5B9C6154-004B-4E45-AA6D-52E1E37F5E22}" dt="2023-10-04T06:31:48.478" v="7" actId="700"/>
          <ac:spMkLst>
            <pc:docMk/>
            <pc:sldMk cId="718266435" sldId="328"/>
            <ac:spMk id="9" creationId="{EAB3C7E3-CCE1-CBEE-75FE-ACAF9FC28865}"/>
          </ac:spMkLst>
        </pc:spChg>
        <pc:spChg chg="add mod ord">
          <ac:chgData name="Gerjan de Ruiter" userId="5d7c516b-9dcd-41a8-99d3-54425d29895b" providerId="ADAL" clId="{5B9C6154-004B-4E45-AA6D-52E1E37F5E22}" dt="2023-10-04T06:39:26.881" v="32" actId="20577"/>
          <ac:spMkLst>
            <pc:docMk/>
            <pc:sldMk cId="718266435" sldId="328"/>
            <ac:spMk id="10" creationId="{90E380DF-09F2-A1A4-1BA3-76BF941BD749}"/>
          </ac:spMkLst>
        </pc:spChg>
        <pc:spChg chg="add mod ord">
          <ac:chgData name="Gerjan de Ruiter" userId="5d7c516b-9dcd-41a8-99d3-54425d29895b" providerId="ADAL" clId="{5B9C6154-004B-4E45-AA6D-52E1E37F5E22}" dt="2023-10-10T11:54:36.168" v="53" actId="20577"/>
          <ac:spMkLst>
            <pc:docMk/>
            <pc:sldMk cId="718266435" sldId="328"/>
            <ac:spMk id="11" creationId="{1A3B72D8-B67D-F376-D0FA-BFD361B16EED}"/>
          </ac:spMkLst>
        </pc:spChg>
        <pc:spChg chg="add del mod ord">
          <ac:chgData name="Gerjan de Ruiter" userId="5d7c516b-9dcd-41a8-99d3-54425d29895b" providerId="ADAL" clId="{5B9C6154-004B-4E45-AA6D-52E1E37F5E22}" dt="2023-10-10T11:43:38.088" v="38"/>
          <ac:spMkLst>
            <pc:docMk/>
            <pc:sldMk cId="718266435" sldId="328"/>
            <ac:spMk id="12" creationId="{B8BCB672-BBE9-D70F-BC69-E1785977E289}"/>
          </ac:spMkLst>
        </pc:spChg>
        <pc:spChg chg="add del mod ord">
          <ac:chgData name="Gerjan de Ruiter" userId="5d7c516b-9dcd-41a8-99d3-54425d29895b" providerId="ADAL" clId="{5B9C6154-004B-4E45-AA6D-52E1E37F5E22}" dt="2023-10-11T07:06:06.428" v="1270" actId="478"/>
          <ac:spMkLst>
            <pc:docMk/>
            <pc:sldMk cId="718266435" sldId="328"/>
            <ac:spMk id="13" creationId="{2F0389AE-AB78-80EE-F0B8-DD3215CA9939}"/>
          </ac:spMkLst>
        </pc:spChg>
        <pc:picChg chg="add mod">
          <ac:chgData name="Gerjan de Ruiter" userId="5d7c516b-9dcd-41a8-99d3-54425d29895b" providerId="ADAL" clId="{5B9C6154-004B-4E45-AA6D-52E1E37F5E22}" dt="2023-10-10T11:54:29.932" v="49" actId="1076"/>
          <ac:picMkLst>
            <pc:docMk/>
            <pc:sldMk cId="718266435" sldId="328"/>
            <ac:picMk id="4" creationId="{C227D154-4E99-ADC8-DF58-2B3C7D476428}"/>
          </ac:picMkLst>
        </pc:picChg>
      </pc:sldChg>
      <pc:sldChg chg="addSp delSp modSp new mod">
        <pc:chgData name="Gerjan de Ruiter" userId="5d7c516b-9dcd-41a8-99d3-54425d29895b" providerId="ADAL" clId="{5B9C6154-004B-4E45-AA6D-52E1E37F5E22}" dt="2023-10-10T12:08:09.153" v="652" actId="1076"/>
        <pc:sldMkLst>
          <pc:docMk/>
          <pc:sldMk cId="1110908299" sldId="329"/>
        </pc:sldMkLst>
        <pc:spChg chg="mod">
          <ac:chgData name="Gerjan de Ruiter" userId="5d7c516b-9dcd-41a8-99d3-54425d29895b" providerId="ADAL" clId="{5B9C6154-004B-4E45-AA6D-52E1E37F5E22}" dt="2023-10-10T12:08:05.073" v="651" actId="122"/>
          <ac:spMkLst>
            <pc:docMk/>
            <pc:sldMk cId="1110908299" sldId="329"/>
            <ac:spMk id="2" creationId="{AAF1BB0B-67C8-24FA-577D-FEDBE4A90C3F}"/>
          </ac:spMkLst>
        </pc:spChg>
        <pc:spChg chg="del">
          <ac:chgData name="Gerjan de Ruiter" userId="5d7c516b-9dcd-41a8-99d3-54425d29895b" providerId="ADAL" clId="{5B9C6154-004B-4E45-AA6D-52E1E37F5E22}" dt="2023-10-10T12:07:49.826" v="623"/>
          <ac:spMkLst>
            <pc:docMk/>
            <pc:sldMk cId="1110908299" sldId="329"/>
            <ac:spMk id="3" creationId="{2FBAE4B5-4DA8-FBD3-60F3-75F63FE45C89}"/>
          </ac:spMkLst>
        </pc:spChg>
        <pc:spChg chg="add del mod">
          <ac:chgData name="Gerjan de Ruiter" userId="5d7c516b-9dcd-41a8-99d3-54425d29895b" providerId="ADAL" clId="{5B9C6154-004B-4E45-AA6D-52E1E37F5E22}" dt="2023-10-10T12:07:52.130" v="624"/>
          <ac:spMkLst>
            <pc:docMk/>
            <pc:sldMk cId="1110908299" sldId="329"/>
            <ac:spMk id="4" creationId="{84D28EB3-84AF-CBB7-CF42-B57BF7819E99}"/>
          </ac:spMkLst>
        </pc:spChg>
        <pc:spChg chg="add del mod">
          <ac:chgData name="Gerjan de Ruiter" userId="5d7c516b-9dcd-41a8-99d3-54425d29895b" providerId="ADAL" clId="{5B9C6154-004B-4E45-AA6D-52E1E37F5E22}" dt="2023-10-10T12:07:54.401" v="625"/>
          <ac:spMkLst>
            <pc:docMk/>
            <pc:sldMk cId="1110908299" sldId="329"/>
            <ac:spMk id="5" creationId="{F8B35BEE-61E4-BCFC-4874-274B4E3FCFAB}"/>
          </ac:spMkLst>
        </pc:spChg>
        <pc:picChg chg="add mod">
          <ac:chgData name="Gerjan de Ruiter" userId="5d7c516b-9dcd-41a8-99d3-54425d29895b" providerId="ADAL" clId="{5B9C6154-004B-4E45-AA6D-52E1E37F5E22}" dt="2023-10-10T12:08:09.153" v="652" actId="1076"/>
          <ac:picMkLst>
            <pc:docMk/>
            <pc:sldMk cId="1110908299" sldId="329"/>
            <ac:picMk id="6" creationId="{DA338E50-00CC-A868-6BC2-0866557D17CD}"/>
          </ac:picMkLst>
        </pc:picChg>
      </pc:sldChg>
      <pc:sldChg chg="addSp delSp modSp add mod">
        <pc:chgData name="Gerjan de Ruiter" userId="5d7c516b-9dcd-41a8-99d3-54425d29895b" providerId="ADAL" clId="{5B9C6154-004B-4E45-AA6D-52E1E37F5E22}" dt="2023-10-10T12:08:42.202" v="656" actId="1076"/>
        <pc:sldMkLst>
          <pc:docMk/>
          <pc:sldMk cId="2961595710" sldId="330"/>
        </pc:sldMkLst>
        <pc:spChg chg="add del mod">
          <ac:chgData name="Gerjan de Ruiter" userId="5d7c516b-9dcd-41a8-99d3-54425d29895b" providerId="ADAL" clId="{5B9C6154-004B-4E45-AA6D-52E1E37F5E22}" dt="2023-10-10T12:08:39.124" v="655"/>
          <ac:spMkLst>
            <pc:docMk/>
            <pc:sldMk cId="2961595710" sldId="330"/>
            <ac:spMk id="4" creationId="{03E9FBC2-696F-ADEC-8DD0-A2D3B2926BE3}"/>
          </ac:spMkLst>
        </pc:spChg>
        <pc:picChg chg="add mod">
          <ac:chgData name="Gerjan de Ruiter" userId="5d7c516b-9dcd-41a8-99d3-54425d29895b" providerId="ADAL" clId="{5B9C6154-004B-4E45-AA6D-52E1E37F5E22}" dt="2023-10-10T12:08:42.202" v="656" actId="1076"/>
          <ac:picMkLst>
            <pc:docMk/>
            <pc:sldMk cId="2961595710" sldId="330"/>
            <ac:picMk id="5" creationId="{92788029-8F16-C7D4-DC18-7BC34B4CAE64}"/>
          </ac:picMkLst>
        </pc:picChg>
        <pc:picChg chg="del">
          <ac:chgData name="Gerjan de Ruiter" userId="5d7c516b-9dcd-41a8-99d3-54425d29895b" providerId="ADAL" clId="{5B9C6154-004B-4E45-AA6D-52E1E37F5E22}" dt="2023-10-10T12:08:36.159" v="654" actId="478"/>
          <ac:picMkLst>
            <pc:docMk/>
            <pc:sldMk cId="2961595710" sldId="330"/>
            <ac:picMk id="6" creationId="{DA338E50-00CC-A868-6BC2-0866557D17CD}"/>
          </ac:picMkLst>
        </pc:picChg>
      </pc:sldChg>
      <pc:sldChg chg="addSp delSp modSp new mod modClrScheme chgLayout">
        <pc:chgData name="Gerjan de Ruiter" userId="5d7c516b-9dcd-41a8-99d3-54425d29895b" providerId="ADAL" clId="{5B9C6154-004B-4E45-AA6D-52E1E37F5E22}" dt="2023-10-10T12:14:42.639" v="677" actId="20577"/>
        <pc:sldMkLst>
          <pc:docMk/>
          <pc:sldMk cId="2144188354" sldId="331"/>
        </pc:sldMkLst>
        <pc:spChg chg="del mod ord">
          <ac:chgData name="Gerjan de Ruiter" userId="5d7c516b-9dcd-41a8-99d3-54425d29895b" providerId="ADAL" clId="{5B9C6154-004B-4E45-AA6D-52E1E37F5E22}" dt="2023-10-10T12:14:32.445" v="658" actId="700"/>
          <ac:spMkLst>
            <pc:docMk/>
            <pc:sldMk cId="2144188354" sldId="331"/>
            <ac:spMk id="2" creationId="{310EBC38-C60E-41DA-E374-3A3E7811F76F}"/>
          </ac:spMkLst>
        </pc:spChg>
        <pc:spChg chg="del">
          <ac:chgData name="Gerjan de Ruiter" userId="5d7c516b-9dcd-41a8-99d3-54425d29895b" providerId="ADAL" clId="{5B9C6154-004B-4E45-AA6D-52E1E37F5E22}" dt="2023-10-10T12:14:32.445" v="658" actId="700"/>
          <ac:spMkLst>
            <pc:docMk/>
            <pc:sldMk cId="2144188354" sldId="331"/>
            <ac:spMk id="3" creationId="{F8883A91-D522-8A35-C455-6A01FFEAE56C}"/>
          </ac:spMkLst>
        </pc:spChg>
        <pc:spChg chg="del">
          <ac:chgData name="Gerjan de Ruiter" userId="5d7c516b-9dcd-41a8-99d3-54425d29895b" providerId="ADAL" clId="{5B9C6154-004B-4E45-AA6D-52E1E37F5E22}" dt="2023-10-10T12:14:32.445" v="658" actId="700"/>
          <ac:spMkLst>
            <pc:docMk/>
            <pc:sldMk cId="2144188354" sldId="331"/>
            <ac:spMk id="4" creationId="{36A31EBE-243C-7804-1762-8B04538C6EAA}"/>
          </ac:spMkLst>
        </pc:spChg>
        <pc:spChg chg="del">
          <ac:chgData name="Gerjan de Ruiter" userId="5d7c516b-9dcd-41a8-99d3-54425d29895b" providerId="ADAL" clId="{5B9C6154-004B-4E45-AA6D-52E1E37F5E22}" dt="2023-10-10T12:14:32.445" v="658" actId="700"/>
          <ac:spMkLst>
            <pc:docMk/>
            <pc:sldMk cId="2144188354" sldId="331"/>
            <ac:spMk id="5" creationId="{7AD7B4BC-A19C-22C9-5A6A-23CA9174425A}"/>
          </ac:spMkLst>
        </pc:spChg>
        <pc:spChg chg="add mod ord">
          <ac:chgData name="Gerjan de Ruiter" userId="5d7c516b-9dcd-41a8-99d3-54425d29895b" providerId="ADAL" clId="{5B9C6154-004B-4E45-AA6D-52E1E37F5E22}" dt="2023-10-10T12:14:42.639" v="677" actId="20577"/>
          <ac:spMkLst>
            <pc:docMk/>
            <pc:sldMk cId="2144188354" sldId="331"/>
            <ac:spMk id="6" creationId="{4ADDF4F5-11BD-4F8B-B643-E8A809550059}"/>
          </ac:spMkLst>
        </pc:spChg>
      </pc:sldChg>
      <pc:sldChg chg="modSp add del mod">
        <pc:chgData name="Gerjan de Ruiter" userId="5d7c516b-9dcd-41a8-99d3-54425d29895b" providerId="ADAL" clId="{5B9C6154-004B-4E45-AA6D-52E1E37F5E22}" dt="2023-10-10T12:14:55.163" v="687" actId="47"/>
        <pc:sldMkLst>
          <pc:docMk/>
          <pc:sldMk cId="638147301" sldId="332"/>
        </pc:sldMkLst>
        <pc:spChg chg="mod">
          <ac:chgData name="Gerjan de Ruiter" userId="5d7c516b-9dcd-41a8-99d3-54425d29895b" providerId="ADAL" clId="{5B9C6154-004B-4E45-AA6D-52E1E37F5E22}" dt="2023-10-10T12:14:52.829" v="686" actId="20577"/>
          <ac:spMkLst>
            <pc:docMk/>
            <pc:sldMk cId="638147301" sldId="332"/>
            <ac:spMk id="6" creationId="{4ADDF4F5-11BD-4F8B-B643-E8A809550059}"/>
          </ac:spMkLst>
        </pc:spChg>
      </pc:sldChg>
      <pc:sldChg chg="modSp add del mod modAnim">
        <pc:chgData name="Gerjan de Ruiter" userId="5d7c516b-9dcd-41a8-99d3-54425d29895b" providerId="ADAL" clId="{5B9C6154-004B-4E45-AA6D-52E1E37F5E22}" dt="2023-10-11T07:06:39.354" v="1271" actId="47"/>
        <pc:sldMkLst>
          <pc:docMk/>
          <pc:sldMk cId="1078771153" sldId="332"/>
        </pc:sldMkLst>
        <pc:spChg chg="mod">
          <ac:chgData name="Gerjan de Ruiter" userId="5d7c516b-9dcd-41a8-99d3-54425d29895b" providerId="ADAL" clId="{5B9C6154-004B-4E45-AA6D-52E1E37F5E22}" dt="2023-10-10T12:33:40.241" v="1236" actId="20577"/>
          <ac:spMkLst>
            <pc:docMk/>
            <pc:sldMk cId="1078771153" sldId="332"/>
            <ac:spMk id="3" creationId="{B8143420-DB54-4D6E-B639-252390DA97EB}"/>
          </ac:spMkLst>
        </pc:spChg>
      </pc:sldChg>
      <pc:sldChg chg="addSp delSp modSp add mod modAnim">
        <pc:chgData name="Gerjan de Ruiter" userId="5d7c516b-9dcd-41a8-99d3-54425d29895b" providerId="ADAL" clId="{5B9C6154-004B-4E45-AA6D-52E1E37F5E22}" dt="2023-10-11T07:29:45.239" v="1659" actId="20577"/>
        <pc:sldMkLst>
          <pc:docMk/>
          <pc:sldMk cId="294168232" sldId="333"/>
        </pc:sldMkLst>
        <pc:spChg chg="mod">
          <ac:chgData name="Gerjan de Ruiter" userId="5d7c516b-9dcd-41a8-99d3-54425d29895b" providerId="ADAL" clId="{5B9C6154-004B-4E45-AA6D-52E1E37F5E22}" dt="2023-10-10T12:34:46.834" v="1267" actId="208"/>
          <ac:spMkLst>
            <pc:docMk/>
            <pc:sldMk cId="294168232" sldId="333"/>
            <ac:spMk id="2" creationId="{268B1978-4E5D-4F46-A4FB-DB02698A1759}"/>
          </ac:spMkLst>
        </pc:spChg>
        <pc:spChg chg="mod">
          <ac:chgData name="Gerjan de Ruiter" userId="5d7c516b-9dcd-41a8-99d3-54425d29895b" providerId="ADAL" clId="{5B9C6154-004B-4E45-AA6D-52E1E37F5E22}" dt="2023-10-11T07:29:45.239" v="1659" actId="20577"/>
          <ac:spMkLst>
            <pc:docMk/>
            <pc:sldMk cId="294168232" sldId="333"/>
            <ac:spMk id="3" creationId="{B8143420-DB54-4D6E-B639-252390DA97EB}"/>
          </ac:spMkLst>
        </pc:spChg>
        <pc:spChg chg="add mod">
          <ac:chgData name="Gerjan de Ruiter" userId="5d7c516b-9dcd-41a8-99d3-54425d29895b" providerId="ADAL" clId="{5B9C6154-004B-4E45-AA6D-52E1E37F5E22}" dt="2023-10-11T07:29:41.266" v="1658" actId="20577"/>
          <ac:spMkLst>
            <pc:docMk/>
            <pc:sldMk cId="294168232" sldId="333"/>
            <ac:spMk id="4" creationId="{D922B74A-B57D-5811-A265-ACFF04F7D600}"/>
          </ac:spMkLst>
        </pc:spChg>
        <pc:spChg chg="add mod">
          <ac:chgData name="Gerjan de Ruiter" userId="5d7c516b-9dcd-41a8-99d3-54425d29895b" providerId="ADAL" clId="{5B9C6154-004B-4E45-AA6D-52E1E37F5E22}" dt="2023-10-10T12:34:42.221" v="1265" actId="14100"/>
          <ac:spMkLst>
            <pc:docMk/>
            <pc:sldMk cId="294168232" sldId="333"/>
            <ac:spMk id="5" creationId="{28070654-7EEB-1408-3DDD-ADAB69F6B9E1}"/>
          </ac:spMkLst>
        </pc:spChg>
        <pc:picChg chg="del">
          <ac:chgData name="Gerjan de Ruiter" userId="5d7c516b-9dcd-41a8-99d3-54425d29895b" providerId="ADAL" clId="{5B9C6154-004B-4E45-AA6D-52E1E37F5E22}" dt="2023-10-10T12:33:57.603" v="1238" actId="478"/>
          <ac:picMkLst>
            <pc:docMk/>
            <pc:sldMk cId="294168232" sldId="333"/>
            <ac:picMk id="1026" creationId="{B9C71612-69AA-4532-853C-575E065FA2F6}"/>
          </ac:picMkLst>
        </pc:picChg>
      </pc:sldChg>
      <pc:sldChg chg="addSp delSp modSp new mod modClrScheme chgLayout">
        <pc:chgData name="Gerjan de Ruiter" userId="5d7c516b-9dcd-41a8-99d3-54425d29895b" providerId="ADAL" clId="{5B9C6154-004B-4E45-AA6D-52E1E37F5E22}" dt="2023-10-11T07:31:51.083" v="1931" actId="20577"/>
        <pc:sldMkLst>
          <pc:docMk/>
          <pc:sldMk cId="3863423672" sldId="334"/>
        </pc:sldMkLst>
        <pc:spChg chg="del mod ord">
          <ac:chgData name="Gerjan de Ruiter" userId="5d7c516b-9dcd-41a8-99d3-54425d29895b" providerId="ADAL" clId="{5B9C6154-004B-4E45-AA6D-52E1E37F5E22}" dt="2023-10-11T07:30:27.431" v="1664" actId="700"/>
          <ac:spMkLst>
            <pc:docMk/>
            <pc:sldMk cId="3863423672" sldId="334"/>
            <ac:spMk id="2" creationId="{6BA51CFD-3024-E9C9-0114-BE8F92F4CCA3}"/>
          </ac:spMkLst>
        </pc:spChg>
        <pc:spChg chg="del mod ord">
          <ac:chgData name="Gerjan de Ruiter" userId="5d7c516b-9dcd-41a8-99d3-54425d29895b" providerId="ADAL" clId="{5B9C6154-004B-4E45-AA6D-52E1E37F5E22}" dt="2023-10-11T07:30:27.431" v="1664" actId="700"/>
          <ac:spMkLst>
            <pc:docMk/>
            <pc:sldMk cId="3863423672" sldId="334"/>
            <ac:spMk id="3" creationId="{A182E86E-2B59-B60B-A425-43D2BE6181A8}"/>
          </ac:spMkLst>
        </pc:spChg>
        <pc:spChg chg="del mod ord">
          <ac:chgData name="Gerjan de Ruiter" userId="5d7c516b-9dcd-41a8-99d3-54425d29895b" providerId="ADAL" clId="{5B9C6154-004B-4E45-AA6D-52E1E37F5E22}" dt="2023-10-11T07:30:27.431" v="1664" actId="700"/>
          <ac:spMkLst>
            <pc:docMk/>
            <pc:sldMk cId="3863423672" sldId="334"/>
            <ac:spMk id="4" creationId="{DC81A97D-C910-0870-493F-924A3A3076D5}"/>
          </ac:spMkLst>
        </pc:spChg>
        <pc:spChg chg="del mod ord">
          <ac:chgData name="Gerjan de Ruiter" userId="5d7c516b-9dcd-41a8-99d3-54425d29895b" providerId="ADAL" clId="{5B9C6154-004B-4E45-AA6D-52E1E37F5E22}" dt="2023-10-11T07:30:27.431" v="1664" actId="700"/>
          <ac:spMkLst>
            <pc:docMk/>
            <pc:sldMk cId="3863423672" sldId="334"/>
            <ac:spMk id="5" creationId="{D243C916-19EE-F009-D6F8-B6065688694F}"/>
          </ac:spMkLst>
        </pc:spChg>
        <pc:spChg chg="add mod ord">
          <ac:chgData name="Gerjan de Ruiter" userId="5d7c516b-9dcd-41a8-99d3-54425d29895b" providerId="ADAL" clId="{5B9C6154-004B-4E45-AA6D-52E1E37F5E22}" dt="2023-10-11T07:30:34.666" v="1689" actId="20577"/>
          <ac:spMkLst>
            <pc:docMk/>
            <pc:sldMk cId="3863423672" sldId="334"/>
            <ac:spMk id="6" creationId="{32C98B5C-D9F2-BB57-1D09-82D404EF1EE0}"/>
          </ac:spMkLst>
        </pc:spChg>
        <pc:spChg chg="add mod ord">
          <ac:chgData name="Gerjan de Ruiter" userId="5d7c516b-9dcd-41a8-99d3-54425d29895b" providerId="ADAL" clId="{5B9C6154-004B-4E45-AA6D-52E1E37F5E22}" dt="2023-10-11T07:31:51.083" v="1931" actId="20577"/>
          <ac:spMkLst>
            <pc:docMk/>
            <pc:sldMk cId="3863423672" sldId="334"/>
            <ac:spMk id="7" creationId="{EB0C76D4-B7D1-9B88-ADC1-C11C5A891FF4}"/>
          </ac:spMkLst>
        </pc:spChg>
        <pc:spChg chg="add del mod ord">
          <ac:chgData name="Gerjan de Ruiter" userId="5d7c516b-9dcd-41a8-99d3-54425d29895b" providerId="ADAL" clId="{5B9C6154-004B-4E45-AA6D-52E1E37F5E22}" dt="2023-10-11T07:31:33.520" v="1889"/>
          <ac:spMkLst>
            <pc:docMk/>
            <pc:sldMk cId="3863423672" sldId="334"/>
            <ac:spMk id="8" creationId="{C1FBCBAF-7BFE-E967-9CF9-2924D393A391}"/>
          </ac:spMkLst>
        </pc:spChg>
        <pc:spChg chg="add del mod ord">
          <ac:chgData name="Gerjan de Ruiter" userId="5d7c516b-9dcd-41a8-99d3-54425d29895b" providerId="ADAL" clId="{5B9C6154-004B-4E45-AA6D-52E1E37F5E22}" dt="2023-10-11T07:31:37.014" v="1890" actId="478"/>
          <ac:spMkLst>
            <pc:docMk/>
            <pc:sldMk cId="3863423672" sldId="334"/>
            <ac:spMk id="9" creationId="{17632845-99CC-2132-4BFF-F85CB9584D14}"/>
          </ac:spMkLst>
        </pc:spChg>
        <pc:picChg chg="add mod">
          <ac:chgData name="Gerjan de Ruiter" userId="5d7c516b-9dcd-41a8-99d3-54425d29895b" providerId="ADAL" clId="{5B9C6154-004B-4E45-AA6D-52E1E37F5E22}" dt="2023-10-11T07:31:33.520" v="1889"/>
          <ac:picMkLst>
            <pc:docMk/>
            <pc:sldMk cId="3863423672" sldId="334"/>
            <ac:picMk id="1026" creationId="{C1667A5F-BB06-6A6E-09C0-1F85B70057C9}"/>
          </ac:picMkLst>
        </pc:picChg>
      </pc:sldChg>
    </pc:docChg>
  </pc:docChgLst>
  <pc:docChgLst>
    <pc:chgData name="Gerjan de Ruiter" userId="5d7c516b-9dcd-41a8-99d3-54425d29895b" providerId="ADAL" clId="{CC99C21B-989D-4EC0-926B-5463BA300D59}"/>
    <pc:docChg chg="undo redo custSel addSld delSld modSld sldOrd delMainMaster">
      <pc:chgData name="Gerjan de Ruiter" userId="5d7c516b-9dcd-41a8-99d3-54425d29895b" providerId="ADAL" clId="{CC99C21B-989D-4EC0-926B-5463BA300D59}" dt="2022-10-17T11:49:32.918" v="2752" actId="47"/>
      <pc:docMkLst>
        <pc:docMk/>
      </pc:docMkLst>
      <pc:sldChg chg="add del setBg">
        <pc:chgData name="Gerjan de Ruiter" userId="5d7c516b-9dcd-41a8-99d3-54425d29895b" providerId="ADAL" clId="{CC99C21B-989D-4EC0-926B-5463BA300D59}" dt="2022-10-11T14:23:24.974" v="2071" actId="47"/>
        <pc:sldMkLst>
          <pc:docMk/>
          <pc:sldMk cId="1823581371" sldId="256"/>
        </pc:sldMkLst>
      </pc:sldChg>
      <pc:sldChg chg="modSp add mod">
        <pc:chgData name="Gerjan de Ruiter" userId="5d7c516b-9dcd-41a8-99d3-54425d29895b" providerId="ADAL" clId="{CC99C21B-989D-4EC0-926B-5463BA300D59}" dt="2022-10-11T14:35:11.216" v="2714" actId="20577"/>
        <pc:sldMkLst>
          <pc:docMk/>
          <pc:sldMk cId="3777005025" sldId="257"/>
        </pc:sldMkLst>
        <pc:spChg chg="mod">
          <ac:chgData name="Gerjan de Ruiter" userId="5d7c516b-9dcd-41a8-99d3-54425d29895b" providerId="ADAL" clId="{CC99C21B-989D-4EC0-926B-5463BA300D59}" dt="2021-10-06T07:21:43.184" v="91"/>
          <ac:spMkLst>
            <pc:docMk/>
            <pc:sldMk cId="3777005025" sldId="257"/>
            <ac:spMk id="2" creationId="{8FFC86E8-5A4B-48CF-9C28-42E374F9D8DA}"/>
          </ac:spMkLst>
        </pc:spChg>
        <pc:spChg chg="mod">
          <ac:chgData name="Gerjan de Ruiter" userId="5d7c516b-9dcd-41a8-99d3-54425d29895b" providerId="ADAL" clId="{CC99C21B-989D-4EC0-926B-5463BA300D59}" dt="2022-10-11T14:35:11.216" v="2714" actId="20577"/>
          <ac:spMkLst>
            <pc:docMk/>
            <pc:sldMk cId="3777005025" sldId="257"/>
            <ac:spMk id="3" creationId="{EDB5CB07-CA45-47F1-BC1E-411190505317}"/>
          </ac:spMkLst>
        </pc:spChg>
      </pc:sldChg>
      <pc:sldChg chg="modSp add mod">
        <pc:chgData name="Gerjan de Ruiter" userId="5d7c516b-9dcd-41a8-99d3-54425d29895b" providerId="ADAL" clId="{CC99C21B-989D-4EC0-926B-5463BA300D59}" dt="2021-10-06T07:21:43.184" v="91"/>
        <pc:sldMkLst>
          <pc:docMk/>
          <pc:sldMk cId="1852098774" sldId="258"/>
        </pc:sldMkLst>
        <pc:spChg chg="mod">
          <ac:chgData name="Gerjan de Ruiter" userId="5d7c516b-9dcd-41a8-99d3-54425d29895b" providerId="ADAL" clId="{CC99C21B-989D-4EC0-926B-5463BA300D59}" dt="2021-10-06T07:21:43.184" v="91"/>
          <ac:spMkLst>
            <pc:docMk/>
            <pc:sldMk cId="1852098774" sldId="258"/>
            <ac:spMk id="2" creationId="{14988AA5-9C5C-4133-9C11-F9FEA582D457}"/>
          </ac:spMkLst>
        </pc:spChg>
        <pc:spChg chg="mod">
          <ac:chgData name="Gerjan de Ruiter" userId="5d7c516b-9dcd-41a8-99d3-54425d29895b" providerId="ADAL" clId="{CC99C21B-989D-4EC0-926B-5463BA300D59}" dt="2021-10-06T07:19:33.363" v="35" actId="20577"/>
          <ac:spMkLst>
            <pc:docMk/>
            <pc:sldMk cId="1852098774" sldId="258"/>
            <ac:spMk id="3" creationId="{BF48F37E-7CA4-4671-934C-CC44EAA37493}"/>
          </ac:spMkLst>
        </pc:spChg>
        <pc:spChg chg="mod">
          <ac:chgData name="Gerjan de Ruiter" userId="5d7c516b-9dcd-41a8-99d3-54425d29895b" providerId="ADAL" clId="{CC99C21B-989D-4EC0-926B-5463BA300D59}" dt="2021-10-06T07:21:43.184" v="91"/>
          <ac:spMkLst>
            <pc:docMk/>
            <pc:sldMk cId="1852098774" sldId="258"/>
            <ac:spMk id="5" creationId="{D999F45A-2240-4771-A424-6530133C66E6}"/>
          </ac:spMkLst>
        </pc:spChg>
      </pc:sldChg>
      <pc:sldChg chg="modSp add del mod">
        <pc:chgData name="Gerjan de Ruiter" userId="5d7c516b-9dcd-41a8-99d3-54425d29895b" providerId="ADAL" clId="{CC99C21B-989D-4EC0-926B-5463BA300D59}" dt="2022-10-10T08:46:48.749" v="935" actId="47"/>
        <pc:sldMkLst>
          <pc:docMk/>
          <pc:sldMk cId="800458110" sldId="259"/>
        </pc:sldMkLst>
        <pc:spChg chg="mod">
          <ac:chgData name="Gerjan de Ruiter" userId="5d7c516b-9dcd-41a8-99d3-54425d29895b" providerId="ADAL" clId="{CC99C21B-989D-4EC0-926B-5463BA300D59}" dt="2021-10-06T07:21:43.184" v="91"/>
          <ac:spMkLst>
            <pc:docMk/>
            <pc:sldMk cId="800458110" sldId="259"/>
            <ac:spMk id="2" creationId="{C2A7BACB-961B-45DA-A8E3-30DB3791520F}"/>
          </ac:spMkLst>
        </pc:spChg>
        <pc:spChg chg="mod">
          <ac:chgData name="Gerjan de Ruiter" userId="5d7c516b-9dcd-41a8-99d3-54425d29895b" providerId="ADAL" clId="{CC99C21B-989D-4EC0-926B-5463BA300D59}" dt="2021-10-06T07:20:33.033" v="57" actId="1036"/>
          <ac:spMkLst>
            <pc:docMk/>
            <pc:sldMk cId="800458110" sldId="259"/>
            <ac:spMk id="3" creationId="{B35D2408-7380-4925-9CB6-4BB1E83D2A10}"/>
          </ac:spMkLst>
        </pc:spChg>
        <pc:graphicFrameChg chg="mod modGraphic">
          <ac:chgData name="Gerjan de Ruiter" userId="5d7c516b-9dcd-41a8-99d3-54425d29895b" providerId="ADAL" clId="{CC99C21B-989D-4EC0-926B-5463BA300D59}" dt="2021-10-06T07:20:50.599" v="78" actId="20577"/>
          <ac:graphicFrameMkLst>
            <pc:docMk/>
            <pc:sldMk cId="800458110" sldId="259"/>
            <ac:graphicFrameMk id="7" creationId="{0BB7FE8F-98CA-4B59-BDFC-17E716AAC860}"/>
          </ac:graphicFrameMkLst>
        </pc:graphicFrameChg>
      </pc:sldChg>
      <pc:sldChg chg="modSp add del modAnim">
        <pc:chgData name="Gerjan de Ruiter" userId="5d7c516b-9dcd-41a8-99d3-54425d29895b" providerId="ADAL" clId="{CC99C21B-989D-4EC0-926B-5463BA300D59}" dt="2022-10-11T14:23:23.621" v="2070" actId="47"/>
        <pc:sldMkLst>
          <pc:docMk/>
          <pc:sldMk cId="2662644313" sldId="264"/>
        </pc:sldMkLst>
        <pc:spChg chg="mod">
          <ac:chgData name="Gerjan de Ruiter" userId="5d7c516b-9dcd-41a8-99d3-54425d29895b" providerId="ADAL" clId="{CC99C21B-989D-4EC0-926B-5463BA300D59}" dt="2021-10-08T06:49:31.842" v="910" actId="20577"/>
          <ac:spMkLst>
            <pc:docMk/>
            <pc:sldMk cId="2662644313" sldId="264"/>
            <ac:spMk id="3" creationId="{B8143420-DB54-4D6E-B639-252390DA97EB}"/>
          </ac:spMkLst>
        </pc:spChg>
      </pc:sldChg>
      <pc:sldChg chg="modSp add mod">
        <pc:chgData name="Gerjan de Ruiter" userId="5d7c516b-9dcd-41a8-99d3-54425d29895b" providerId="ADAL" clId="{CC99C21B-989D-4EC0-926B-5463BA300D59}" dt="2022-10-11T14:24:19.633" v="2320" actId="20577"/>
        <pc:sldMkLst>
          <pc:docMk/>
          <pc:sldMk cId="3054297067" sldId="271"/>
        </pc:sldMkLst>
        <pc:spChg chg="mod">
          <ac:chgData name="Gerjan de Ruiter" userId="5d7c516b-9dcd-41a8-99d3-54425d29895b" providerId="ADAL" clId="{CC99C21B-989D-4EC0-926B-5463BA300D59}" dt="2022-10-11T14:24:19.633" v="2320" actId="20577"/>
          <ac:spMkLst>
            <pc:docMk/>
            <pc:sldMk cId="3054297067" sldId="271"/>
            <ac:spMk id="3" creationId="{509F8EE2-8D27-445E-9C60-212F536B34FD}"/>
          </ac:spMkLst>
        </pc:spChg>
      </pc:sldChg>
      <pc:sldChg chg="addSp delSp modSp add mod">
        <pc:chgData name="Gerjan de Ruiter" userId="5d7c516b-9dcd-41a8-99d3-54425d29895b" providerId="ADAL" clId="{CC99C21B-989D-4EC0-926B-5463BA300D59}" dt="2022-10-11T14:35:21.601" v="2715" actId="1076"/>
        <pc:sldMkLst>
          <pc:docMk/>
          <pc:sldMk cId="3136020348" sldId="272"/>
        </pc:sldMkLst>
        <pc:spChg chg="mod">
          <ac:chgData name="Gerjan de Ruiter" userId="5d7c516b-9dcd-41a8-99d3-54425d29895b" providerId="ADAL" clId="{CC99C21B-989D-4EC0-926B-5463BA300D59}" dt="2021-10-06T07:21:43.184" v="91"/>
          <ac:spMkLst>
            <pc:docMk/>
            <pc:sldMk cId="3136020348" sldId="272"/>
            <ac:spMk id="2" creationId="{28B7A858-5CFA-4CFF-8C67-08311B5FE4AB}"/>
          </ac:spMkLst>
        </pc:spChg>
        <pc:spChg chg="mod">
          <ac:chgData name="Gerjan de Ruiter" userId="5d7c516b-9dcd-41a8-99d3-54425d29895b" providerId="ADAL" clId="{CC99C21B-989D-4EC0-926B-5463BA300D59}" dt="2022-10-10T08:49:52.903" v="940"/>
          <ac:spMkLst>
            <pc:docMk/>
            <pc:sldMk cId="3136020348" sldId="272"/>
            <ac:spMk id="3" creationId="{509F8EE2-8D27-445E-9C60-212F536B34FD}"/>
          </ac:spMkLst>
        </pc:spChg>
        <pc:spChg chg="add del mod">
          <ac:chgData name="Gerjan de Ruiter" userId="5d7c516b-9dcd-41a8-99d3-54425d29895b" providerId="ADAL" clId="{CC99C21B-989D-4EC0-926B-5463BA300D59}" dt="2021-10-06T07:21:20.085" v="83"/>
          <ac:spMkLst>
            <pc:docMk/>
            <pc:sldMk cId="3136020348" sldId="272"/>
            <ac:spMk id="4" creationId="{A4DF4D9A-0E92-42B6-B115-BF787FDB6EEA}"/>
          </ac:spMkLst>
        </pc:spChg>
        <pc:spChg chg="add del mod">
          <ac:chgData name="Gerjan de Ruiter" userId="5d7c516b-9dcd-41a8-99d3-54425d29895b" providerId="ADAL" clId="{CC99C21B-989D-4EC0-926B-5463BA300D59}" dt="2022-10-10T08:50:00.753" v="942"/>
          <ac:spMkLst>
            <pc:docMk/>
            <pc:sldMk cId="3136020348" sldId="272"/>
            <ac:spMk id="4" creationId="{D94CFB36-488B-4996-B749-9DE0722D6D1B}"/>
          </ac:spMkLst>
        </pc:spChg>
        <pc:picChg chg="add mod">
          <ac:chgData name="Gerjan de Ruiter" userId="5d7c516b-9dcd-41a8-99d3-54425d29895b" providerId="ADAL" clId="{CC99C21B-989D-4EC0-926B-5463BA300D59}" dt="2022-10-11T14:35:21.601" v="2715" actId="1076"/>
          <ac:picMkLst>
            <pc:docMk/>
            <pc:sldMk cId="3136020348" sldId="272"/>
            <ac:picMk id="5" creationId="{2BCD703F-BF2C-208F-FD63-47CF37FBA0F5}"/>
          </ac:picMkLst>
        </pc:picChg>
        <pc:picChg chg="add del mod">
          <ac:chgData name="Gerjan de Ruiter" userId="5d7c516b-9dcd-41a8-99d3-54425d29895b" providerId="ADAL" clId="{CC99C21B-989D-4EC0-926B-5463BA300D59}" dt="2022-10-10T08:51:30.683" v="959" actId="478"/>
          <ac:picMkLst>
            <pc:docMk/>
            <pc:sldMk cId="3136020348" sldId="272"/>
            <ac:picMk id="6" creationId="{2A73CBA1-3425-81C6-F129-FCFF96FD6357}"/>
          </ac:picMkLst>
        </pc:picChg>
        <pc:picChg chg="del">
          <ac:chgData name="Gerjan de Ruiter" userId="5d7c516b-9dcd-41a8-99d3-54425d29895b" providerId="ADAL" clId="{CC99C21B-989D-4EC0-926B-5463BA300D59}" dt="2021-10-06T07:21:13.511" v="81" actId="478"/>
          <ac:picMkLst>
            <pc:docMk/>
            <pc:sldMk cId="3136020348" sldId="272"/>
            <ac:picMk id="6" creationId="{30B2DCC6-2E08-4E69-8794-FBC9980998AE}"/>
          </ac:picMkLst>
        </pc:picChg>
        <pc:picChg chg="del">
          <ac:chgData name="Gerjan de Ruiter" userId="5d7c516b-9dcd-41a8-99d3-54425d29895b" providerId="ADAL" clId="{CC99C21B-989D-4EC0-926B-5463BA300D59}" dt="2021-10-06T07:21:15.379" v="82" actId="478"/>
          <ac:picMkLst>
            <pc:docMk/>
            <pc:sldMk cId="3136020348" sldId="272"/>
            <ac:picMk id="7" creationId="{F60B103B-4648-466B-9957-094A125FD926}"/>
          </ac:picMkLst>
        </pc:picChg>
        <pc:picChg chg="add del mod">
          <ac:chgData name="Gerjan de Ruiter" userId="5d7c516b-9dcd-41a8-99d3-54425d29895b" providerId="ADAL" clId="{CC99C21B-989D-4EC0-926B-5463BA300D59}" dt="2022-10-10T08:49:54.400" v="941" actId="478"/>
          <ac:picMkLst>
            <pc:docMk/>
            <pc:sldMk cId="3136020348" sldId="272"/>
            <ac:picMk id="8" creationId="{3470EB52-B5DC-4C55-8B55-4B7316AC9AB1}"/>
          </ac:picMkLst>
        </pc:picChg>
        <pc:picChg chg="add del mod">
          <ac:chgData name="Gerjan de Ruiter" userId="5d7c516b-9dcd-41a8-99d3-54425d29895b" providerId="ADAL" clId="{CC99C21B-989D-4EC0-926B-5463BA300D59}" dt="2022-10-10T08:50:44.918" v="952" actId="478"/>
          <ac:picMkLst>
            <pc:docMk/>
            <pc:sldMk cId="3136020348" sldId="272"/>
            <ac:picMk id="9" creationId="{4BB0D9AA-84C7-4029-B92B-EE281704E1A4}"/>
          </ac:picMkLst>
        </pc:picChg>
        <pc:picChg chg="add mod">
          <ac:chgData name="Gerjan de Ruiter" userId="5d7c516b-9dcd-41a8-99d3-54425d29895b" providerId="ADAL" clId="{CC99C21B-989D-4EC0-926B-5463BA300D59}" dt="2022-10-10T08:51:38.331" v="963" actId="1076"/>
          <ac:picMkLst>
            <pc:docMk/>
            <pc:sldMk cId="3136020348" sldId="272"/>
            <ac:picMk id="1026" creationId="{F4926E16-764A-3C2B-33F7-561AE11B283D}"/>
          </ac:picMkLst>
        </pc:picChg>
        <pc:picChg chg="add del mod">
          <ac:chgData name="Gerjan de Ruiter" userId="5d7c516b-9dcd-41a8-99d3-54425d29895b" providerId="ADAL" clId="{CC99C21B-989D-4EC0-926B-5463BA300D59}" dt="2022-10-10T08:52:24.331" v="970" actId="478"/>
          <ac:picMkLst>
            <pc:docMk/>
            <pc:sldMk cId="3136020348" sldId="272"/>
            <ac:picMk id="1028" creationId="{C7254BFA-6C1B-A9C6-0C59-2049F56B015D}"/>
          </ac:picMkLst>
        </pc:picChg>
      </pc:sldChg>
      <pc:sldChg chg="modSp add mod">
        <pc:chgData name="Gerjan de Ruiter" userId="5d7c516b-9dcd-41a8-99d3-54425d29895b" providerId="ADAL" clId="{CC99C21B-989D-4EC0-926B-5463BA300D59}" dt="2022-10-10T08:47:10.344" v="939" actId="14100"/>
        <pc:sldMkLst>
          <pc:docMk/>
          <pc:sldMk cId="3580115077" sldId="283"/>
        </pc:sldMkLst>
        <pc:spChg chg="mod">
          <ac:chgData name="Gerjan de Ruiter" userId="5d7c516b-9dcd-41a8-99d3-54425d29895b" providerId="ADAL" clId="{CC99C21B-989D-4EC0-926B-5463BA300D59}" dt="2022-10-10T08:47:10.344" v="939" actId="14100"/>
          <ac:spMkLst>
            <pc:docMk/>
            <pc:sldMk cId="3580115077" sldId="283"/>
            <ac:spMk id="10" creationId="{07A0E819-5B67-58FE-1022-D160404826B2}"/>
          </ac:spMkLst>
        </pc:spChg>
      </pc:sldChg>
      <pc:sldChg chg="addSp modSp add del mod modClrScheme chgLayout">
        <pc:chgData name="Gerjan de Ruiter" userId="5d7c516b-9dcd-41a8-99d3-54425d29895b" providerId="ADAL" clId="{CC99C21B-989D-4EC0-926B-5463BA300D59}" dt="2022-10-11T14:23:08.287" v="2065" actId="47"/>
        <pc:sldMkLst>
          <pc:docMk/>
          <pc:sldMk cId="3192467274" sldId="288"/>
        </pc:sldMkLst>
        <pc:spChg chg="add mod ord">
          <ac:chgData name="Gerjan de Ruiter" userId="5d7c516b-9dcd-41a8-99d3-54425d29895b" providerId="ADAL" clId="{CC99C21B-989D-4EC0-926B-5463BA300D59}" dt="2022-10-11T14:23:06.582" v="2064" actId="21"/>
          <ac:spMkLst>
            <pc:docMk/>
            <pc:sldMk cId="3192467274" sldId="288"/>
            <ac:spMk id="2" creationId="{D8AEEDEB-43F2-447F-9F0A-E63CF64F5326}"/>
          </ac:spMkLst>
        </pc:spChg>
        <pc:spChg chg="mod ord">
          <ac:chgData name="Gerjan de Ruiter" userId="5d7c516b-9dcd-41a8-99d3-54425d29895b" providerId="ADAL" clId="{CC99C21B-989D-4EC0-926B-5463BA300D59}" dt="2021-10-08T06:48:50.298" v="792" actId="700"/>
          <ac:spMkLst>
            <pc:docMk/>
            <pc:sldMk cId="3192467274" sldId="288"/>
            <ac:spMk id="3" creationId="{2CFD3EBE-0AEB-40FF-BF6F-E8D80DA3A582}"/>
          </ac:spMkLst>
        </pc:spChg>
        <pc:spChg chg="add mod ord">
          <ac:chgData name="Gerjan de Ruiter" userId="5d7c516b-9dcd-41a8-99d3-54425d29895b" providerId="ADAL" clId="{CC99C21B-989D-4EC0-926B-5463BA300D59}" dt="2021-10-08T06:48:50.298" v="792" actId="700"/>
          <ac:spMkLst>
            <pc:docMk/>
            <pc:sldMk cId="3192467274" sldId="288"/>
            <ac:spMk id="5" creationId="{6EC24152-589F-4FCC-988E-BA18914713D0}"/>
          </ac:spMkLst>
        </pc:spChg>
        <pc:picChg chg="mod ord modCrop">
          <ac:chgData name="Gerjan de Ruiter" userId="5d7c516b-9dcd-41a8-99d3-54425d29895b" providerId="ADAL" clId="{CC99C21B-989D-4EC0-926B-5463BA300D59}" dt="2021-10-08T06:48:50.298" v="792" actId="700"/>
          <ac:picMkLst>
            <pc:docMk/>
            <pc:sldMk cId="3192467274" sldId="288"/>
            <ac:picMk id="4" creationId="{00000000-0000-0000-0000-000000000000}"/>
          </ac:picMkLst>
        </pc:picChg>
      </pc:sldChg>
      <pc:sldChg chg="add del">
        <pc:chgData name="Gerjan de Ruiter" userId="5d7c516b-9dcd-41a8-99d3-54425d29895b" providerId="ADAL" clId="{CC99C21B-989D-4EC0-926B-5463BA300D59}" dt="2022-10-11T14:22:47.772" v="2059" actId="47"/>
        <pc:sldMkLst>
          <pc:docMk/>
          <pc:sldMk cId="3121978658" sldId="292"/>
        </pc:sldMkLst>
      </pc:sldChg>
      <pc:sldChg chg="modSp add del mod ord">
        <pc:chgData name="Gerjan de Ruiter" userId="5d7c516b-9dcd-41a8-99d3-54425d29895b" providerId="ADAL" clId="{CC99C21B-989D-4EC0-926B-5463BA300D59}" dt="2022-10-11T14:22:54.219" v="2061" actId="47"/>
        <pc:sldMkLst>
          <pc:docMk/>
          <pc:sldMk cId="2049371095" sldId="294"/>
        </pc:sldMkLst>
        <pc:spChg chg="mod">
          <ac:chgData name="Gerjan de Ruiter" userId="5d7c516b-9dcd-41a8-99d3-54425d29895b" providerId="ADAL" clId="{CC99C21B-989D-4EC0-926B-5463BA300D59}" dt="2021-10-06T08:41:45.100" v="742" actId="20577"/>
          <ac:spMkLst>
            <pc:docMk/>
            <pc:sldMk cId="2049371095" sldId="294"/>
            <ac:spMk id="2" creationId="{376B2254-72CB-49B8-8544-3A943B6C8904}"/>
          </ac:spMkLst>
        </pc:spChg>
        <pc:spChg chg="mod">
          <ac:chgData name="Gerjan de Ruiter" userId="5d7c516b-9dcd-41a8-99d3-54425d29895b" providerId="ADAL" clId="{CC99C21B-989D-4EC0-926B-5463BA300D59}" dt="2022-10-11T08:38:48.900" v="1628" actId="20577"/>
          <ac:spMkLst>
            <pc:docMk/>
            <pc:sldMk cId="2049371095" sldId="294"/>
            <ac:spMk id="4" creationId="{1894011B-0A2B-490D-8530-FFBC180C019C}"/>
          </ac:spMkLst>
        </pc:spChg>
      </pc:sldChg>
      <pc:sldChg chg="modSp add ord modAnim">
        <pc:chgData name="Gerjan de Ruiter" userId="5d7c516b-9dcd-41a8-99d3-54425d29895b" providerId="ADAL" clId="{CC99C21B-989D-4EC0-926B-5463BA300D59}" dt="2022-10-11T14:23:15.594" v="2069" actId="6549"/>
        <pc:sldMkLst>
          <pc:docMk/>
          <pc:sldMk cId="2550998157" sldId="298"/>
        </pc:sldMkLst>
        <pc:spChg chg="mod">
          <ac:chgData name="Gerjan de Ruiter" userId="5d7c516b-9dcd-41a8-99d3-54425d29895b" providerId="ADAL" clId="{CC99C21B-989D-4EC0-926B-5463BA300D59}" dt="2022-10-11T14:23:15.594" v="2069" actId="6549"/>
          <ac:spMkLst>
            <pc:docMk/>
            <pc:sldMk cId="2550998157" sldId="298"/>
            <ac:spMk id="4" creationId="{2A759605-8585-446C-86C5-2D24DEA0DF1A}"/>
          </ac:spMkLst>
        </pc:spChg>
      </pc:sldChg>
      <pc:sldChg chg="addSp delSp modSp add del">
        <pc:chgData name="Gerjan de Ruiter" userId="5d7c516b-9dcd-41a8-99d3-54425d29895b" providerId="ADAL" clId="{CC99C21B-989D-4EC0-926B-5463BA300D59}" dt="2022-10-11T14:22:43.327" v="2058" actId="47"/>
        <pc:sldMkLst>
          <pc:docMk/>
          <pc:sldMk cId="2009631072" sldId="301"/>
        </pc:sldMkLst>
        <pc:spChg chg="add mod">
          <ac:chgData name="Gerjan de Ruiter" userId="5d7c516b-9dcd-41a8-99d3-54425d29895b" providerId="ADAL" clId="{CC99C21B-989D-4EC0-926B-5463BA300D59}" dt="2022-10-11T14:22:39.609" v="2057" actId="478"/>
          <ac:spMkLst>
            <pc:docMk/>
            <pc:sldMk cId="2009631072" sldId="301"/>
            <ac:spMk id="2" creationId="{855F2A78-27D0-F369-7CC4-5E2CF75AFE54}"/>
          </ac:spMkLst>
        </pc:spChg>
        <pc:picChg chg="del">
          <ac:chgData name="Gerjan de Ruiter" userId="5d7c516b-9dcd-41a8-99d3-54425d29895b" providerId="ADAL" clId="{CC99C21B-989D-4EC0-926B-5463BA300D59}" dt="2022-10-11T14:22:39.609" v="2057" actId="478"/>
          <ac:picMkLst>
            <pc:docMk/>
            <pc:sldMk cId="2009631072" sldId="301"/>
            <ac:picMk id="5" creationId="{585C200C-F506-45D4-98F8-7C690B1D81EE}"/>
          </ac:picMkLst>
        </pc:picChg>
      </pc:sldChg>
      <pc:sldChg chg="add del">
        <pc:chgData name="Gerjan de Ruiter" userId="5d7c516b-9dcd-41a8-99d3-54425d29895b" providerId="ADAL" clId="{CC99C21B-989D-4EC0-926B-5463BA300D59}" dt="2022-10-11T14:22:48.992" v="2060" actId="47"/>
        <pc:sldMkLst>
          <pc:docMk/>
          <pc:sldMk cId="3879621016" sldId="305"/>
        </pc:sldMkLst>
      </pc:sldChg>
      <pc:sldChg chg="modSp add">
        <pc:chgData name="Gerjan de Ruiter" userId="5d7c516b-9dcd-41a8-99d3-54425d29895b" providerId="ADAL" clId="{CC99C21B-989D-4EC0-926B-5463BA300D59}" dt="2021-10-08T06:52:13.041" v="914"/>
        <pc:sldMkLst>
          <pc:docMk/>
          <pc:sldMk cId="4288312776" sldId="306"/>
        </pc:sldMkLst>
        <pc:picChg chg="mod">
          <ac:chgData name="Gerjan de Ruiter" userId="5d7c516b-9dcd-41a8-99d3-54425d29895b" providerId="ADAL" clId="{CC99C21B-989D-4EC0-926B-5463BA300D59}" dt="2021-10-08T06:52:13.041" v="914"/>
          <ac:picMkLst>
            <pc:docMk/>
            <pc:sldMk cId="4288312776" sldId="306"/>
            <ac:picMk id="9218" creationId="{B0953B6C-562A-4B15-BCF3-A6E13D677A3B}"/>
          </ac:picMkLst>
        </pc:picChg>
      </pc:sldChg>
      <pc:sldChg chg="modSp add mod ord">
        <pc:chgData name="Gerjan de Ruiter" userId="5d7c516b-9dcd-41a8-99d3-54425d29895b" providerId="ADAL" clId="{CC99C21B-989D-4EC0-926B-5463BA300D59}" dt="2022-10-11T14:35:50.088" v="2725"/>
        <pc:sldMkLst>
          <pc:docMk/>
          <pc:sldMk cId="1877307896" sldId="308"/>
        </pc:sldMkLst>
        <pc:spChg chg="mod">
          <ac:chgData name="Gerjan de Ruiter" userId="5d7c516b-9dcd-41a8-99d3-54425d29895b" providerId="ADAL" clId="{CC99C21B-989D-4EC0-926B-5463BA300D59}" dt="2022-10-10T10:59:29.372" v="1495" actId="14100"/>
          <ac:spMkLst>
            <pc:docMk/>
            <pc:sldMk cId="1877307896" sldId="308"/>
            <ac:spMk id="2" creationId="{EF1386E9-203C-4EBF-9211-F14E15D2CA13}"/>
          </ac:spMkLst>
        </pc:spChg>
        <pc:spChg chg="mod">
          <ac:chgData name="Gerjan de Ruiter" userId="5d7c516b-9dcd-41a8-99d3-54425d29895b" providerId="ADAL" clId="{CC99C21B-989D-4EC0-926B-5463BA300D59}" dt="2022-10-11T14:35:33.296" v="2717" actId="14100"/>
          <ac:spMkLst>
            <pc:docMk/>
            <pc:sldMk cId="1877307896" sldId="308"/>
            <ac:spMk id="4" creationId="{ED7A8104-E4FB-469A-8E02-49787497CBA4}"/>
          </ac:spMkLst>
        </pc:spChg>
        <pc:picChg chg="mod">
          <ac:chgData name="Gerjan de Ruiter" userId="5d7c516b-9dcd-41a8-99d3-54425d29895b" providerId="ADAL" clId="{CC99C21B-989D-4EC0-926B-5463BA300D59}" dt="2022-10-11T14:35:31.431" v="2716" actId="1076"/>
          <ac:picMkLst>
            <pc:docMk/>
            <pc:sldMk cId="1877307896" sldId="308"/>
            <ac:picMk id="1026" creationId="{ECA78344-7A41-499B-BAFA-1BBFAEE08D0E}"/>
          </ac:picMkLst>
        </pc:picChg>
      </pc:sldChg>
      <pc:sldChg chg="add del ord">
        <pc:chgData name="Gerjan de Ruiter" userId="5d7c516b-9dcd-41a8-99d3-54425d29895b" providerId="ADAL" clId="{CC99C21B-989D-4EC0-926B-5463BA300D59}" dt="2022-10-10T08:50:49.558" v="956"/>
        <pc:sldMkLst>
          <pc:docMk/>
          <pc:sldMk cId="2655038117" sldId="310"/>
        </pc:sldMkLst>
      </pc:sldChg>
      <pc:sldChg chg="addSp delSp modSp new mod ord modAnim">
        <pc:chgData name="Gerjan de Ruiter" userId="5d7c516b-9dcd-41a8-99d3-54425d29895b" providerId="ADAL" clId="{CC99C21B-989D-4EC0-926B-5463BA300D59}" dt="2022-10-11T14:32:46.249" v="2571"/>
        <pc:sldMkLst>
          <pc:docMk/>
          <pc:sldMk cId="3540250746" sldId="311"/>
        </pc:sldMkLst>
        <pc:spChg chg="del mod">
          <ac:chgData name="Gerjan de Ruiter" userId="5d7c516b-9dcd-41a8-99d3-54425d29895b" providerId="ADAL" clId="{CC99C21B-989D-4EC0-926B-5463BA300D59}" dt="2021-10-08T06:48:34.983" v="789" actId="478"/>
          <ac:spMkLst>
            <pc:docMk/>
            <pc:sldMk cId="3540250746" sldId="311"/>
            <ac:spMk id="2" creationId="{0B3BA6A3-0E32-459D-9D77-8E0929EA06F6}"/>
          </ac:spMkLst>
        </pc:spChg>
        <pc:spChg chg="del">
          <ac:chgData name="Gerjan de Ruiter" userId="5d7c516b-9dcd-41a8-99d3-54425d29895b" providerId="ADAL" clId="{CC99C21B-989D-4EC0-926B-5463BA300D59}" dt="2021-10-08T06:48:29.594" v="787"/>
          <ac:spMkLst>
            <pc:docMk/>
            <pc:sldMk cId="3540250746" sldId="311"/>
            <ac:spMk id="3" creationId="{B5394DDA-13D3-4DB4-9866-414A373EB015}"/>
          </ac:spMkLst>
        </pc:spChg>
        <pc:picChg chg="add mod">
          <ac:chgData name="Gerjan de Ruiter" userId="5d7c516b-9dcd-41a8-99d3-54425d29895b" providerId="ADAL" clId="{CC99C21B-989D-4EC0-926B-5463BA300D59}" dt="2021-10-08T06:48:39.314" v="791" actId="1076"/>
          <ac:picMkLst>
            <pc:docMk/>
            <pc:sldMk cId="3540250746" sldId="311"/>
            <ac:picMk id="4" creationId="{D6485296-460F-4B9F-80AA-3C1025E9400D}"/>
          </ac:picMkLst>
        </pc:picChg>
      </pc:sldChg>
      <pc:sldChg chg="addSp delSp modSp new mod modClrScheme modAnim chgLayout">
        <pc:chgData name="Gerjan de Ruiter" userId="5d7c516b-9dcd-41a8-99d3-54425d29895b" providerId="ADAL" clId="{CC99C21B-989D-4EC0-926B-5463BA300D59}" dt="2022-10-10T08:57:28.514" v="1236"/>
        <pc:sldMkLst>
          <pc:docMk/>
          <pc:sldMk cId="1479356356" sldId="312"/>
        </pc:sldMkLst>
        <pc:spChg chg="del mod ord">
          <ac:chgData name="Gerjan de Ruiter" userId="5d7c516b-9dcd-41a8-99d3-54425d29895b" providerId="ADAL" clId="{CC99C21B-989D-4EC0-926B-5463BA300D59}" dt="2022-10-10T08:53:43.263" v="972" actId="700"/>
          <ac:spMkLst>
            <pc:docMk/>
            <pc:sldMk cId="1479356356" sldId="312"/>
            <ac:spMk id="2" creationId="{DD6FDED8-16E3-26A2-A8C9-1A78438FD3B2}"/>
          </ac:spMkLst>
        </pc:spChg>
        <pc:spChg chg="del mod ord">
          <ac:chgData name="Gerjan de Ruiter" userId="5d7c516b-9dcd-41a8-99d3-54425d29895b" providerId="ADAL" clId="{CC99C21B-989D-4EC0-926B-5463BA300D59}" dt="2022-10-10T08:53:43.263" v="972" actId="700"/>
          <ac:spMkLst>
            <pc:docMk/>
            <pc:sldMk cId="1479356356" sldId="312"/>
            <ac:spMk id="3" creationId="{11285098-E870-D021-13E2-FCFB19B97DC0}"/>
          </ac:spMkLst>
        </pc:spChg>
        <pc:spChg chg="del">
          <ac:chgData name="Gerjan de Ruiter" userId="5d7c516b-9dcd-41a8-99d3-54425d29895b" providerId="ADAL" clId="{CC99C21B-989D-4EC0-926B-5463BA300D59}" dt="2022-10-10T08:53:43.263" v="972" actId="700"/>
          <ac:spMkLst>
            <pc:docMk/>
            <pc:sldMk cId="1479356356" sldId="312"/>
            <ac:spMk id="4" creationId="{E5C86D32-18FE-C260-2E62-E06DC209BA1C}"/>
          </ac:spMkLst>
        </pc:spChg>
        <pc:spChg chg="del">
          <ac:chgData name="Gerjan de Ruiter" userId="5d7c516b-9dcd-41a8-99d3-54425d29895b" providerId="ADAL" clId="{CC99C21B-989D-4EC0-926B-5463BA300D59}" dt="2022-10-10T08:53:43.263" v="972" actId="700"/>
          <ac:spMkLst>
            <pc:docMk/>
            <pc:sldMk cId="1479356356" sldId="312"/>
            <ac:spMk id="5" creationId="{64403641-06DA-77EE-853D-3AB7DBCA2EFC}"/>
          </ac:spMkLst>
        </pc:spChg>
        <pc:spChg chg="add del mod ord">
          <ac:chgData name="Gerjan de Ruiter" userId="5d7c516b-9dcd-41a8-99d3-54425d29895b" providerId="ADAL" clId="{CC99C21B-989D-4EC0-926B-5463BA300D59}" dt="2022-10-10T08:55:13.828" v="1007" actId="478"/>
          <ac:spMkLst>
            <pc:docMk/>
            <pc:sldMk cId="1479356356" sldId="312"/>
            <ac:spMk id="6" creationId="{EC43FD6F-9F3B-6F8A-6334-503B09857336}"/>
          </ac:spMkLst>
        </pc:spChg>
        <pc:spChg chg="add del mod ord">
          <ac:chgData name="Gerjan de Ruiter" userId="5d7c516b-9dcd-41a8-99d3-54425d29895b" providerId="ADAL" clId="{CC99C21B-989D-4EC0-926B-5463BA300D59}" dt="2022-10-10T08:53:44.971" v="973"/>
          <ac:spMkLst>
            <pc:docMk/>
            <pc:sldMk cId="1479356356" sldId="312"/>
            <ac:spMk id="7" creationId="{06A62128-35D2-47B5-24EC-70971DD67AF0}"/>
          </ac:spMkLst>
        </pc:spChg>
        <pc:spChg chg="add del mod">
          <ac:chgData name="Gerjan de Ruiter" userId="5d7c516b-9dcd-41a8-99d3-54425d29895b" providerId="ADAL" clId="{CC99C21B-989D-4EC0-926B-5463BA300D59}" dt="2022-10-10T08:53:46.950" v="974"/>
          <ac:spMkLst>
            <pc:docMk/>
            <pc:sldMk cId="1479356356" sldId="312"/>
            <ac:spMk id="8" creationId="{607C8EA3-6536-1E39-A6F8-D95030966485}"/>
          </ac:spMkLst>
        </pc:spChg>
        <pc:spChg chg="add del mod">
          <ac:chgData name="Gerjan de Ruiter" userId="5d7c516b-9dcd-41a8-99d3-54425d29895b" providerId="ADAL" clId="{CC99C21B-989D-4EC0-926B-5463BA300D59}" dt="2022-10-10T08:53:49.760" v="975"/>
          <ac:spMkLst>
            <pc:docMk/>
            <pc:sldMk cId="1479356356" sldId="312"/>
            <ac:spMk id="9" creationId="{60E9ABB8-6640-B4B9-EB1D-61AA400759AE}"/>
          </ac:spMkLst>
        </pc:spChg>
        <pc:spChg chg="add del mod">
          <ac:chgData name="Gerjan de Ruiter" userId="5d7c516b-9dcd-41a8-99d3-54425d29895b" providerId="ADAL" clId="{CC99C21B-989D-4EC0-926B-5463BA300D59}" dt="2022-10-10T08:54:04.452" v="977"/>
          <ac:spMkLst>
            <pc:docMk/>
            <pc:sldMk cId="1479356356" sldId="312"/>
            <ac:spMk id="10" creationId="{82D66E9F-8672-A8FC-DF92-FB6768D92B9F}"/>
          </ac:spMkLst>
        </pc:spChg>
        <pc:spChg chg="add del mod">
          <ac:chgData name="Gerjan de Ruiter" userId="5d7c516b-9dcd-41a8-99d3-54425d29895b" providerId="ADAL" clId="{CC99C21B-989D-4EC0-926B-5463BA300D59}" dt="2022-10-10T08:54:30.710" v="978"/>
          <ac:spMkLst>
            <pc:docMk/>
            <pc:sldMk cId="1479356356" sldId="312"/>
            <ac:spMk id="11" creationId="{299879C1-6876-15F3-8455-03941FBED1FA}"/>
          </ac:spMkLst>
        </pc:spChg>
        <pc:spChg chg="add del mod">
          <ac:chgData name="Gerjan de Ruiter" userId="5d7c516b-9dcd-41a8-99d3-54425d29895b" providerId="ADAL" clId="{CC99C21B-989D-4EC0-926B-5463BA300D59}" dt="2022-10-10T08:54:32.423" v="979"/>
          <ac:spMkLst>
            <pc:docMk/>
            <pc:sldMk cId="1479356356" sldId="312"/>
            <ac:spMk id="12" creationId="{A11F4DC4-EC3A-6E2A-4305-10F25DDB1B1D}"/>
          </ac:spMkLst>
        </pc:spChg>
        <pc:spChg chg="add del mod">
          <ac:chgData name="Gerjan de Ruiter" userId="5d7c516b-9dcd-41a8-99d3-54425d29895b" providerId="ADAL" clId="{CC99C21B-989D-4EC0-926B-5463BA300D59}" dt="2022-10-10T08:54:42.254" v="980" actId="22"/>
          <ac:spMkLst>
            <pc:docMk/>
            <pc:sldMk cId="1479356356" sldId="312"/>
            <ac:spMk id="13" creationId="{BE6240D6-5C09-B3EB-74FF-D0675EC863FE}"/>
          </ac:spMkLst>
        </pc:spChg>
        <pc:spChg chg="add mod">
          <ac:chgData name="Gerjan de Ruiter" userId="5d7c516b-9dcd-41a8-99d3-54425d29895b" providerId="ADAL" clId="{CC99C21B-989D-4EC0-926B-5463BA300D59}" dt="2022-10-10T08:56:00.289" v="1016" actId="1076"/>
          <ac:spMkLst>
            <pc:docMk/>
            <pc:sldMk cId="1479356356" sldId="312"/>
            <ac:spMk id="16" creationId="{9A90271D-F900-A59B-ADE2-1404AF93C9B5}"/>
          </ac:spMkLst>
        </pc:spChg>
        <pc:spChg chg="add mod">
          <ac:chgData name="Gerjan de Ruiter" userId="5d7c516b-9dcd-41a8-99d3-54425d29895b" providerId="ADAL" clId="{CC99C21B-989D-4EC0-926B-5463BA300D59}" dt="2022-10-10T08:57:17.309" v="1234" actId="404"/>
          <ac:spMkLst>
            <pc:docMk/>
            <pc:sldMk cId="1479356356" sldId="312"/>
            <ac:spMk id="17" creationId="{65EE7174-ACAB-7F41-D24D-2C4335C1B687}"/>
          </ac:spMkLst>
        </pc:spChg>
        <pc:picChg chg="add mod ord">
          <ac:chgData name="Gerjan de Ruiter" userId="5d7c516b-9dcd-41a8-99d3-54425d29895b" providerId="ADAL" clId="{CC99C21B-989D-4EC0-926B-5463BA300D59}" dt="2022-10-10T08:55:17.634" v="1010" actId="1076"/>
          <ac:picMkLst>
            <pc:docMk/>
            <pc:sldMk cId="1479356356" sldId="312"/>
            <ac:picMk id="15" creationId="{CF2C51B1-499B-B109-68E8-14A7CBB08B61}"/>
          </ac:picMkLst>
        </pc:picChg>
      </pc:sldChg>
      <pc:sldChg chg="addSp delSp modSp new mod ord modClrScheme modAnim chgLayout">
        <pc:chgData name="Gerjan de Ruiter" userId="5d7c516b-9dcd-41a8-99d3-54425d29895b" providerId="ADAL" clId="{CC99C21B-989D-4EC0-926B-5463BA300D59}" dt="2022-10-11T14:36:01.001" v="2729"/>
        <pc:sldMkLst>
          <pc:docMk/>
          <pc:sldMk cId="1899183132" sldId="313"/>
        </pc:sldMkLst>
        <pc:spChg chg="del mod ord">
          <ac:chgData name="Gerjan de Ruiter" userId="5d7c516b-9dcd-41a8-99d3-54425d29895b" providerId="ADAL" clId="{CC99C21B-989D-4EC0-926B-5463BA300D59}" dt="2022-10-10T10:59:47.724" v="1498" actId="700"/>
          <ac:spMkLst>
            <pc:docMk/>
            <pc:sldMk cId="1899183132" sldId="313"/>
            <ac:spMk id="2" creationId="{6DBCBA02-9A7D-B58F-BA51-EF39A8F2B7B3}"/>
          </ac:spMkLst>
        </pc:spChg>
        <pc:spChg chg="del mod ord">
          <ac:chgData name="Gerjan de Ruiter" userId="5d7c516b-9dcd-41a8-99d3-54425d29895b" providerId="ADAL" clId="{CC99C21B-989D-4EC0-926B-5463BA300D59}" dt="2022-10-10T10:59:47.724" v="1498" actId="700"/>
          <ac:spMkLst>
            <pc:docMk/>
            <pc:sldMk cId="1899183132" sldId="313"/>
            <ac:spMk id="3" creationId="{E7FD079D-85CB-51AD-EA88-EFAD5A85E36C}"/>
          </ac:spMkLst>
        </pc:spChg>
        <pc:spChg chg="add mod ord">
          <ac:chgData name="Gerjan de Ruiter" userId="5d7c516b-9dcd-41a8-99d3-54425d29895b" providerId="ADAL" clId="{CC99C21B-989D-4EC0-926B-5463BA300D59}" dt="2022-10-10T11:00:04.311" v="1540" actId="20577"/>
          <ac:spMkLst>
            <pc:docMk/>
            <pc:sldMk cId="1899183132" sldId="313"/>
            <ac:spMk id="4" creationId="{64294E57-7BDA-CD85-8904-C013C768B974}"/>
          </ac:spMkLst>
        </pc:spChg>
        <pc:spChg chg="add mod ord">
          <ac:chgData name="Gerjan de Ruiter" userId="5d7c516b-9dcd-41a8-99d3-54425d29895b" providerId="ADAL" clId="{CC99C21B-989D-4EC0-926B-5463BA300D59}" dt="2022-10-11T14:26:55.876" v="2356" actId="313"/>
          <ac:spMkLst>
            <pc:docMk/>
            <pc:sldMk cId="1899183132" sldId="313"/>
            <ac:spMk id="5" creationId="{2C334C13-657B-03ED-6A95-D20FF950C31A}"/>
          </ac:spMkLst>
        </pc:spChg>
        <pc:spChg chg="add del mod ord">
          <ac:chgData name="Gerjan de Ruiter" userId="5d7c516b-9dcd-41a8-99d3-54425d29895b" providerId="ADAL" clId="{CC99C21B-989D-4EC0-926B-5463BA300D59}" dt="2022-10-10T11:00:36.992" v="1541"/>
          <ac:spMkLst>
            <pc:docMk/>
            <pc:sldMk cId="1899183132" sldId="313"/>
            <ac:spMk id="6" creationId="{AAF554D5-763D-2FBE-C7FF-AAAFFCEBA480}"/>
          </ac:spMkLst>
        </pc:spChg>
        <pc:spChg chg="add mod ord">
          <ac:chgData name="Gerjan de Ruiter" userId="5d7c516b-9dcd-41a8-99d3-54425d29895b" providerId="ADAL" clId="{CC99C21B-989D-4EC0-926B-5463BA300D59}" dt="2022-10-10T10:59:47.724" v="1498" actId="700"/>
          <ac:spMkLst>
            <pc:docMk/>
            <pc:sldMk cId="1899183132" sldId="313"/>
            <ac:spMk id="7" creationId="{9C815E58-F13A-975D-A329-F188C0FA9875}"/>
          </ac:spMkLst>
        </pc:spChg>
        <pc:spChg chg="add del mod">
          <ac:chgData name="Gerjan de Ruiter" userId="5d7c516b-9dcd-41a8-99d3-54425d29895b" providerId="ADAL" clId="{CC99C21B-989D-4EC0-926B-5463BA300D59}" dt="2022-10-10T11:20:33.065" v="1619" actId="478"/>
          <ac:spMkLst>
            <pc:docMk/>
            <pc:sldMk cId="1899183132" sldId="313"/>
            <ac:spMk id="8" creationId="{4C8A350D-90A7-758E-1DD2-2B31A7ABA6D6}"/>
          </ac:spMkLst>
        </pc:spChg>
        <pc:picChg chg="add mod">
          <ac:chgData name="Gerjan de Ruiter" userId="5d7c516b-9dcd-41a8-99d3-54425d29895b" providerId="ADAL" clId="{CC99C21B-989D-4EC0-926B-5463BA300D59}" dt="2022-10-10T11:20:55.793" v="1624" actId="732"/>
          <ac:picMkLst>
            <pc:docMk/>
            <pc:sldMk cId="1899183132" sldId="313"/>
            <ac:picMk id="9" creationId="{CB25C8D1-2019-3D19-BDB8-5F6C1FB7D347}"/>
          </ac:picMkLst>
        </pc:picChg>
        <pc:picChg chg="add mod">
          <ac:chgData name="Gerjan de Ruiter" userId="5d7c516b-9dcd-41a8-99d3-54425d29895b" providerId="ADAL" clId="{CC99C21B-989D-4EC0-926B-5463BA300D59}" dt="2022-10-10T11:20:44.259" v="1622" actId="732"/>
          <ac:picMkLst>
            <pc:docMk/>
            <pc:sldMk cId="1899183132" sldId="313"/>
            <ac:picMk id="3074" creationId="{3A97DE9C-7793-B545-AAE8-8E84A705C29F}"/>
          </ac:picMkLst>
        </pc:picChg>
      </pc:sldChg>
      <pc:sldChg chg="modSp add mod modAnim">
        <pc:chgData name="Gerjan de Ruiter" userId="5d7c516b-9dcd-41a8-99d3-54425d29895b" providerId="ADAL" clId="{CC99C21B-989D-4EC0-926B-5463BA300D59}" dt="2022-10-17T11:48:35.111" v="2748" actId="20577"/>
        <pc:sldMkLst>
          <pc:docMk/>
          <pc:sldMk cId="558068061" sldId="314"/>
        </pc:sldMkLst>
        <pc:spChg chg="mod">
          <ac:chgData name="Gerjan de Ruiter" userId="5d7c516b-9dcd-41a8-99d3-54425d29895b" providerId="ADAL" clId="{CC99C21B-989D-4EC0-926B-5463BA300D59}" dt="2022-10-11T14:19:34.652" v="1645" actId="20577"/>
          <ac:spMkLst>
            <pc:docMk/>
            <pc:sldMk cId="558068061" sldId="314"/>
            <ac:spMk id="2" creationId="{268B1978-4E5D-4F46-A4FB-DB02698A1759}"/>
          </ac:spMkLst>
        </pc:spChg>
        <pc:spChg chg="mod">
          <ac:chgData name="Gerjan de Ruiter" userId="5d7c516b-9dcd-41a8-99d3-54425d29895b" providerId="ADAL" clId="{CC99C21B-989D-4EC0-926B-5463BA300D59}" dt="2022-10-17T11:48:35.111" v="2748" actId="20577"/>
          <ac:spMkLst>
            <pc:docMk/>
            <pc:sldMk cId="558068061" sldId="314"/>
            <ac:spMk id="3" creationId="{B8143420-DB54-4D6E-B639-252390DA97EB}"/>
          </ac:spMkLst>
        </pc:spChg>
      </pc:sldChg>
      <pc:sldChg chg="add del">
        <pc:chgData name="Gerjan de Ruiter" userId="5d7c516b-9dcd-41a8-99d3-54425d29895b" providerId="ADAL" clId="{CC99C21B-989D-4EC0-926B-5463BA300D59}" dt="2022-10-11T14:24:25.686" v="2322" actId="47"/>
        <pc:sldMkLst>
          <pc:docMk/>
          <pc:sldMk cId="3733355225" sldId="315"/>
        </pc:sldMkLst>
      </pc:sldChg>
      <pc:sldChg chg="add">
        <pc:chgData name="Gerjan de Ruiter" userId="5d7c516b-9dcd-41a8-99d3-54425d29895b" providerId="ADAL" clId="{CC99C21B-989D-4EC0-926B-5463BA300D59}" dt="2022-10-11T14:24:23.055" v="2321"/>
        <pc:sldMkLst>
          <pc:docMk/>
          <pc:sldMk cId="2227771185" sldId="316"/>
        </pc:sldMkLst>
      </pc:sldChg>
      <pc:sldChg chg="modSp new mod ord">
        <pc:chgData name="Gerjan de Ruiter" userId="5d7c516b-9dcd-41a8-99d3-54425d29895b" providerId="ADAL" clId="{CC99C21B-989D-4EC0-926B-5463BA300D59}" dt="2022-10-11T14:35:48.872" v="2723"/>
        <pc:sldMkLst>
          <pc:docMk/>
          <pc:sldMk cId="2675340107" sldId="317"/>
        </pc:sldMkLst>
        <pc:spChg chg="mod">
          <ac:chgData name="Gerjan de Ruiter" userId="5d7c516b-9dcd-41a8-99d3-54425d29895b" providerId="ADAL" clId="{CC99C21B-989D-4EC0-926B-5463BA300D59}" dt="2022-10-11T14:27:47.351" v="2433" actId="20577"/>
          <ac:spMkLst>
            <pc:docMk/>
            <pc:sldMk cId="2675340107" sldId="317"/>
            <ac:spMk id="2" creationId="{9487EE0A-D024-0F13-DC23-17A9CA26E0F8}"/>
          </ac:spMkLst>
        </pc:spChg>
      </pc:sldChg>
      <pc:sldChg chg="addSp delSp modSp new mod ord modClrScheme chgLayout">
        <pc:chgData name="Gerjan de Ruiter" userId="5d7c516b-9dcd-41a8-99d3-54425d29895b" providerId="ADAL" clId="{CC99C21B-989D-4EC0-926B-5463BA300D59}" dt="2022-10-11T14:35:45.528" v="2721"/>
        <pc:sldMkLst>
          <pc:docMk/>
          <pc:sldMk cId="1873440415" sldId="318"/>
        </pc:sldMkLst>
        <pc:spChg chg="mod ord">
          <ac:chgData name="Gerjan de Ruiter" userId="5d7c516b-9dcd-41a8-99d3-54425d29895b" providerId="ADAL" clId="{CC99C21B-989D-4EC0-926B-5463BA300D59}" dt="2022-10-11T14:34:13.363" v="2621" actId="14100"/>
          <ac:spMkLst>
            <pc:docMk/>
            <pc:sldMk cId="1873440415" sldId="318"/>
            <ac:spMk id="2" creationId="{D35B8448-713E-80B8-AC39-34D7D14051CC}"/>
          </ac:spMkLst>
        </pc:spChg>
        <pc:spChg chg="del">
          <ac:chgData name="Gerjan de Ruiter" userId="5d7c516b-9dcd-41a8-99d3-54425d29895b" providerId="ADAL" clId="{CC99C21B-989D-4EC0-926B-5463BA300D59}" dt="2022-10-11T14:29:18.743" v="2435"/>
          <ac:spMkLst>
            <pc:docMk/>
            <pc:sldMk cId="1873440415" sldId="318"/>
            <ac:spMk id="3" creationId="{B94808CF-AA70-54E4-3783-456D2A3CC974}"/>
          </ac:spMkLst>
        </pc:spChg>
        <pc:spChg chg="add del mod">
          <ac:chgData name="Gerjan de Ruiter" userId="5d7c516b-9dcd-41a8-99d3-54425d29895b" providerId="ADAL" clId="{CC99C21B-989D-4EC0-926B-5463BA300D59}" dt="2022-10-11T14:29:30.605" v="2437"/>
          <ac:spMkLst>
            <pc:docMk/>
            <pc:sldMk cId="1873440415" sldId="318"/>
            <ac:spMk id="4" creationId="{A2FE2C54-AF71-2638-8D12-44FB3462CDD3}"/>
          </ac:spMkLst>
        </pc:spChg>
        <pc:spChg chg="add del mod">
          <ac:chgData name="Gerjan de Ruiter" userId="5d7c516b-9dcd-41a8-99d3-54425d29895b" providerId="ADAL" clId="{CC99C21B-989D-4EC0-926B-5463BA300D59}" dt="2022-10-11T14:31:24.877" v="2438"/>
          <ac:spMkLst>
            <pc:docMk/>
            <pc:sldMk cId="1873440415" sldId="318"/>
            <ac:spMk id="5" creationId="{E8F28B4F-3776-EDEE-8F9D-38B8570213EC}"/>
          </ac:spMkLst>
        </pc:spChg>
        <pc:spChg chg="add del mod">
          <ac:chgData name="Gerjan de Ruiter" userId="5d7c516b-9dcd-41a8-99d3-54425d29895b" providerId="ADAL" clId="{CC99C21B-989D-4EC0-926B-5463BA300D59}" dt="2022-10-11T14:31:25.982" v="2439"/>
          <ac:spMkLst>
            <pc:docMk/>
            <pc:sldMk cId="1873440415" sldId="318"/>
            <ac:spMk id="6" creationId="{0BED432C-5C00-397A-0145-2352C8D4A6D6}"/>
          </ac:spMkLst>
        </pc:spChg>
        <pc:spChg chg="add del mod">
          <ac:chgData name="Gerjan de Ruiter" userId="5d7c516b-9dcd-41a8-99d3-54425d29895b" providerId="ADAL" clId="{CC99C21B-989D-4EC0-926B-5463BA300D59}" dt="2022-10-11T14:31:39.961" v="2440"/>
          <ac:spMkLst>
            <pc:docMk/>
            <pc:sldMk cId="1873440415" sldId="318"/>
            <ac:spMk id="7" creationId="{0FBB61F7-6DF0-B8CA-CD81-7644E02C56F0}"/>
          </ac:spMkLst>
        </pc:spChg>
        <pc:spChg chg="add del mod">
          <ac:chgData name="Gerjan de Ruiter" userId="5d7c516b-9dcd-41a8-99d3-54425d29895b" providerId="ADAL" clId="{CC99C21B-989D-4EC0-926B-5463BA300D59}" dt="2022-10-11T14:31:42.444" v="2441"/>
          <ac:spMkLst>
            <pc:docMk/>
            <pc:sldMk cId="1873440415" sldId="318"/>
            <ac:spMk id="8" creationId="{5DACF510-B5A4-420D-DD0A-CD89B74EC211}"/>
          </ac:spMkLst>
        </pc:spChg>
        <pc:spChg chg="add del mod ord">
          <ac:chgData name="Gerjan de Ruiter" userId="5d7c516b-9dcd-41a8-99d3-54425d29895b" providerId="ADAL" clId="{CC99C21B-989D-4EC0-926B-5463BA300D59}" dt="2022-10-11T14:33:11.206" v="2575" actId="700"/>
          <ac:spMkLst>
            <pc:docMk/>
            <pc:sldMk cId="1873440415" sldId="318"/>
            <ac:spMk id="10" creationId="{B5C4CABC-961F-9A60-F618-6CBE1FB23CBE}"/>
          </ac:spMkLst>
        </pc:spChg>
        <pc:spChg chg="add del mod ord">
          <ac:chgData name="Gerjan de Ruiter" userId="5d7c516b-9dcd-41a8-99d3-54425d29895b" providerId="ADAL" clId="{CC99C21B-989D-4EC0-926B-5463BA300D59}" dt="2022-10-11T14:33:11.206" v="2575" actId="700"/>
          <ac:spMkLst>
            <pc:docMk/>
            <pc:sldMk cId="1873440415" sldId="318"/>
            <ac:spMk id="11" creationId="{50AD17DE-5319-9719-B34F-DF7009EC39EE}"/>
          </ac:spMkLst>
        </pc:spChg>
        <pc:spChg chg="add mod ord">
          <ac:chgData name="Gerjan de Ruiter" userId="5d7c516b-9dcd-41a8-99d3-54425d29895b" providerId="ADAL" clId="{CC99C21B-989D-4EC0-926B-5463BA300D59}" dt="2022-10-11T14:34:41.271" v="2700" actId="20577"/>
          <ac:spMkLst>
            <pc:docMk/>
            <pc:sldMk cId="1873440415" sldId="318"/>
            <ac:spMk id="12" creationId="{D7F901AC-2A82-EA8D-D61F-B295E578E42B}"/>
          </ac:spMkLst>
        </pc:spChg>
        <pc:spChg chg="add mod ord">
          <ac:chgData name="Gerjan de Ruiter" userId="5d7c516b-9dcd-41a8-99d3-54425d29895b" providerId="ADAL" clId="{CC99C21B-989D-4EC0-926B-5463BA300D59}" dt="2022-10-11T14:33:11.206" v="2575" actId="700"/>
          <ac:spMkLst>
            <pc:docMk/>
            <pc:sldMk cId="1873440415" sldId="318"/>
            <ac:spMk id="13" creationId="{10C9E828-E44E-F1D2-06AE-DA001179AC9E}"/>
          </ac:spMkLst>
        </pc:spChg>
        <pc:picChg chg="add mod ord modCrop">
          <ac:chgData name="Gerjan de Ruiter" userId="5d7c516b-9dcd-41a8-99d3-54425d29895b" providerId="ADAL" clId="{CC99C21B-989D-4EC0-926B-5463BA300D59}" dt="2022-10-11T14:33:53.735" v="2588" actId="1076"/>
          <ac:picMkLst>
            <pc:docMk/>
            <pc:sldMk cId="1873440415" sldId="318"/>
            <ac:picMk id="9" creationId="{69E573B3-C1FF-BB89-6C95-CF370D8B801F}"/>
          </ac:picMkLst>
        </pc:picChg>
      </pc:sldChg>
      <pc:sldChg chg="new del">
        <pc:chgData name="Gerjan de Ruiter" userId="5d7c516b-9dcd-41a8-99d3-54425d29895b" providerId="ADAL" clId="{CC99C21B-989D-4EC0-926B-5463BA300D59}" dt="2022-10-17T11:49:32.918" v="2752" actId="47"/>
        <pc:sldMkLst>
          <pc:docMk/>
          <pc:sldMk cId="2983665183" sldId="319"/>
        </pc:sldMkLst>
      </pc:sldChg>
      <pc:sldChg chg="new del">
        <pc:chgData name="Gerjan de Ruiter" userId="5d7c516b-9dcd-41a8-99d3-54425d29895b" providerId="ADAL" clId="{CC99C21B-989D-4EC0-926B-5463BA300D59}" dt="2022-10-17T11:48:59.551" v="2751" actId="47"/>
        <pc:sldMkLst>
          <pc:docMk/>
          <pc:sldMk cId="1200804513" sldId="320"/>
        </pc:sldMkLst>
      </pc:sldChg>
      <pc:sldMasterChg chg="del delSldLayout">
        <pc:chgData name="Gerjan de Ruiter" userId="5d7c516b-9dcd-41a8-99d3-54425d29895b" providerId="ADAL" clId="{CC99C21B-989D-4EC0-926B-5463BA300D59}" dt="2022-10-11T14:23:24.974" v="2071" actId="47"/>
        <pc:sldMasterMkLst>
          <pc:docMk/>
          <pc:sldMasterMk cId="3073069661" sldId="2147483694"/>
        </pc:sldMasterMkLst>
        <pc:sldLayoutChg chg="del">
          <pc:chgData name="Gerjan de Ruiter" userId="5d7c516b-9dcd-41a8-99d3-54425d29895b" providerId="ADAL" clId="{CC99C21B-989D-4EC0-926B-5463BA300D59}" dt="2022-10-11T14:23:24.974" v="2071" actId="47"/>
          <pc:sldLayoutMkLst>
            <pc:docMk/>
            <pc:sldMasterMk cId="3073069661" sldId="2147483694"/>
            <pc:sldLayoutMk cId="784896085" sldId="2147483695"/>
          </pc:sldLayoutMkLst>
        </pc:sldLayoutChg>
        <pc:sldLayoutChg chg="del">
          <pc:chgData name="Gerjan de Ruiter" userId="5d7c516b-9dcd-41a8-99d3-54425d29895b" providerId="ADAL" clId="{CC99C21B-989D-4EC0-926B-5463BA300D59}" dt="2022-10-11T14:23:24.974" v="2071" actId="47"/>
          <pc:sldLayoutMkLst>
            <pc:docMk/>
            <pc:sldMasterMk cId="3073069661" sldId="2147483694"/>
            <pc:sldLayoutMk cId="2895344219" sldId="2147483696"/>
          </pc:sldLayoutMkLst>
        </pc:sldLayoutChg>
        <pc:sldLayoutChg chg="del">
          <pc:chgData name="Gerjan de Ruiter" userId="5d7c516b-9dcd-41a8-99d3-54425d29895b" providerId="ADAL" clId="{CC99C21B-989D-4EC0-926B-5463BA300D59}" dt="2022-10-11T14:23:24.974" v="2071" actId="47"/>
          <pc:sldLayoutMkLst>
            <pc:docMk/>
            <pc:sldMasterMk cId="3073069661" sldId="2147483694"/>
            <pc:sldLayoutMk cId="2365411385" sldId="2147483697"/>
          </pc:sldLayoutMkLst>
        </pc:sldLayoutChg>
        <pc:sldLayoutChg chg="del">
          <pc:chgData name="Gerjan de Ruiter" userId="5d7c516b-9dcd-41a8-99d3-54425d29895b" providerId="ADAL" clId="{CC99C21B-989D-4EC0-926B-5463BA300D59}" dt="2022-10-11T14:23:24.974" v="2071" actId="47"/>
          <pc:sldLayoutMkLst>
            <pc:docMk/>
            <pc:sldMasterMk cId="3073069661" sldId="2147483694"/>
            <pc:sldLayoutMk cId="679492180" sldId="2147483698"/>
          </pc:sldLayoutMkLst>
        </pc:sldLayoutChg>
        <pc:sldLayoutChg chg="del">
          <pc:chgData name="Gerjan de Ruiter" userId="5d7c516b-9dcd-41a8-99d3-54425d29895b" providerId="ADAL" clId="{CC99C21B-989D-4EC0-926B-5463BA300D59}" dt="2022-10-11T14:23:24.974" v="2071" actId="47"/>
          <pc:sldLayoutMkLst>
            <pc:docMk/>
            <pc:sldMasterMk cId="3073069661" sldId="2147483694"/>
            <pc:sldLayoutMk cId="801316014" sldId="2147483699"/>
          </pc:sldLayoutMkLst>
        </pc:sldLayoutChg>
        <pc:sldLayoutChg chg="del">
          <pc:chgData name="Gerjan de Ruiter" userId="5d7c516b-9dcd-41a8-99d3-54425d29895b" providerId="ADAL" clId="{CC99C21B-989D-4EC0-926B-5463BA300D59}" dt="2022-10-11T14:23:24.974" v="2071" actId="47"/>
          <pc:sldLayoutMkLst>
            <pc:docMk/>
            <pc:sldMasterMk cId="3073069661" sldId="2147483694"/>
            <pc:sldLayoutMk cId="3322960822" sldId="2147483700"/>
          </pc:sldLayoutMkLst>
        </pc:sldLayoutChg>
        <pc:sldLayoutChg chg="del">
          <pc:chgData name="Gerjan de Ruiter" userId="5d7c516b-9dcd-41a8-99d3-54425d29895b" providerId="ADAL" clId="{CC99C21B-989D-4EC0-926B-5463BA300D59}" dt="2022-10-11T14:23:24.974" v="2071" actId="47"/>
          <pc:sldLayoutMkLst>
            <pc:docMk/>
            <pc:sldMasterMk cId="3073069661" sldId="2147483694"/>
            <pc:sldLayoutMk cId="1262639511" sldId="2147483701"/>
          </pc:sldLayoutMkLst>
        </pc:sldLayoutChg>
        <pc:sldLayoutChg chg="del">
          <pc:chgData name="Gerjan de Ruiter" userId="5d7c516b-9dcd-41a8-99d3-54425d29895b" providerId="ADAL" clId="{CC99C21B-989D-4EC0-926B-5463BA300D59}" dt="2022-10-11T14:23:24.974" v="2071" actId="47"/>
          <pc:sldLayoutMkLst>
            <pc:docMk/>
            <pc:sldMasterMk cId="3073069661" sldId="2147483694"/>
            <pc:sldLayoutMk cId="4206658809" sldId="2147483702"/>
          </pc:sldLayoutMkLst>
        </pc:sldLayoutChg>
        <pc:sldLayoutChg chg="del">
          <pc:chgData name="Gerjan de Ruiter" userId="5d7c516b-9dcd-41a8-99d3-54425d29895b" providerId="ADAL" clId="{CC99C21B-989D-4EC0-926B-5463BA300D59}" dt="2022-10-11T14:23:24.974" v="2071" actId="47"/>
          <pc:sldLayoutMkLst>
            <pc:docMk/>
            <pc:sldMasterMk cId="3073069661" sldId="2147483694"/>
            <pc:sldLayoutMk cId="2357113640" sldId="2147483703"/>
          </pc:sldLayoutMkLst>
        </pc:sldLayoutChg>
        <pc:sldLayoutChg chg="del">
          <pc:chgData name="Gerjan de Ruiter" userId="5d7c516b-9dcd-41a8-99d3-54425d29895b" providerId="ADAL" clId="{CC99C21B-989D-4EC0-926B-5463BA300D59}" dt="2022-10-11T14:23:24.974" v="2071" actId="47"/>
          <pc:sldLayoutMkLst>
            <pc:docMk/>
            <pc:sldMasterMk cId="3073069661" sldId="2147483694"/>
            <pc:sldLayoutMk cId="273830464" sldId="2147483704"/>
          </pc:sldLayoutMkLst>
        </pc:sldLayoutChg>
        <pc:sldLayoutChg chg="del">
          <pc:chgData name="Gerjan de Ruiter" userId="5d7c516b-9dcd-41a8-99d3-54425d29895b" providerId="ADAL" clId="{CC99C21B-989D-4EC0-926B-5463BA300D59}" dt="2022-10-11T14:23:24.974" v="2071" actId="47"/>
          <pc:sldLayoutMkLst>
            <pc:docMk/>
            <pc:sldMasterMk cId="3073069661" sldId="2147483694"/>
            <pc:sldLayoutMk cId="4025547493" sldId="214748370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8D371-59B7-4653-A111-54D92CB1AB77}" type="datetimeFigureOut">
              <a:rPr lang="nl-NL" smtClean="0"/>
              <a:t>11-10-2023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E55B4-1921-4FE1-8185-5D83452C791B}" type="slidenum">
              <a:rPr lang="nl-NL" smtClean="0"/>
              <a:t>‹nr.›</a:t>
            </a:fld>
            <a:endParaRPr lang="nl-NL"/>
          </a:p>
        </p:txBody>
      </p:sp>
    </p:spTree>
    <p:extLst>
      <p:ext uri="{BB962C8B-B14F-4D97-AF65-F5344CB8AC3E}">
        <p14:creationId xmlns:p14="http://schemas.microsoft.com/office/powerpoint/2010/main" val="2024515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1190364-E096-4AE7-ABA1-4E796125834F}" type="slidenum">
              <a:rPr lang="nl-NL" smtClean="0"/>
              <a:t>2</a:t>
            </a:fld>
            <a:endParaRPr lang="nl-NL"/>
          </a:p>
        </p:txBody>
      </p:sp>
    </p:spTree>
    <p:extLst>
      <p:ext uri="{BB962C8B-B14F-4D97-AF65-F5344CB8AC3E}">
        <p14:creationId xmlns:p14="http://schemas.microsoft.com/office/powerpoint/2010/main" val="315060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Schaarste is een economisch begrip, het betekend dat er niet veel van is. Dit hoeft niet te betekenen dat er weinig van is, want dit kan plaats afhankelijk zijn. </a:t>
            </a:r>
          </a:p>
          <a:p>
            <a:pPr marL="0" indent="0">
              <a:buNone/>
            </a:pPr>
            <a:r>
              <a:rPr lang="nl-NL" dirty="0"/>
              <a:t>Over het algemeen betekend het dat niet iedereen in zijn behoeft kan voldoen. </a:t>
            </a:r>
          </a:p>
          <a:p>
            <a:pPr marL="0" indent="0">
              <a:buNone/>
            </a:pPr>
            <a:endParaRPr lang="nl-NL" dirty="0"/>
          </a:p>
          <a:p>
            <a:pPr marL="0" indent="0">
              <a:buNone/>
            </a:pPr>
            <a:r>
              <a:rPr lang="nl-NL" dirty="0"/>
              <a:t>Bijvoorbeeld: Zonlicht in koud noordelijk gelegen land, of regen in de Sahara woestijn. </a:t>
            </a:r>
          </a:p>
          <a:p>
            <a:endParaRPr lang="nl-NL" dirty="0"/>
          </a:p>
          <a:p>
            <a:pPr marL="0" indent="0">
              <a:buNone/>
            </a:pPr>
            <a:r>
              <a:rPr lang="nl-NL" dirty="0"/>
              <a:t>Natuurlijke hulpbronnen zijn alle in de natuur aanwezige stoffen en energiebronnen die van economisch nut kunnen zijn. </a:t>
            </a:r>
            <a:endParaRPr lang="nl-NL" b="1" i="1" dirty="0"/>
          </a:p>
          <a:p>
            <a:pPr marL="0" indent="0">
              <a:buNone/>
            </a:pPr>
            <a:r>
              <a:rPr lang="nl-NL" dirty="0"/>
              <a:t>De natuurlijke hulpbronnen worden verdeeld in twee hoofdgroepen:</a:t>
            </a:r>
            <a:br>
              <a:rPr lang="nl-NL" dirty="0"/>
            </a:br>
            <a:r>
              <a:rPr lang="nl-NL" dirty="0"/>
              <a:t>Hernieuwbare en niet-hernieuwbare hulpbronnen</a:t>
            </a:r>
          </a:p>
          <a:p>
            <a:endParaRPr lang="nl-NL" dirty="0"/>
          </a:p>
        </p:txBody>
      </p:sp>
      <p:sp>
        <p:nvSpPr>
          <p:cNvPr id="4" name="Tijdelijke aanduiding voor dianummer 3"/>
          <p:cNvSpPr>
            <a:spLocks noGrp="1"/>
          </p:cNvSpPr>
          <p:nvPr>
            <p:ph type="sldNum" sz="quarter" idx="5"/>
          </p:nvPr>
        </p:nvSpPr>
        <p:spPr/>
        <p:txBody>
          <a:bodyPr/>
          <a:lstStyle/>
          <a:p>
            <a:fld id="{D1190364-E096-4AE7-ABA1-4E796125834F}" type="slidenum">
              <a:rPr lang="nl-NL" smtClean="0"/>
              <a:t>6</a:t>
            </a:fld>
            <a:endParaRPr lang="nl-NL"/>
          </a:p>
        </p:txBody>
      </p:sp>
    </p:spTree>
    <p:extLst>
      <p:ext uri="{BB962C8B-B14F-4D97-AF65-F5344CB8AC3E}">
        <p14:creationId xmlns:p14="http://schemas.microsoft.com/office/powerpoint/2010/main" val="1673601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suikerbiet wordt suiker gemaakt.</a:t>
            </a:r>
            <a:br>
              <a:rPr lang="nl-NL" dirty="0"/>
            </a:br>
            <a:r>
              <a:rPr lang="nl-NL" dirty="0"/>
              <a:t>Na</a:t>
            </a:r>
            <a:r>
              <a:rPr lang="nl-NL" baseline="0" dirty="0"/>
              <a:t> dit proces blijft er bietenpulp over.</a:t>
            </a:r>
            <a:br>
              <a:rPr lang="nl-NL" baseline="0" dirty="0"/>
            </a:br>
            <a:r>
              <a:rPr lang="nl-NL" baseline="0" dirty="0"/>
              <a:t>Dit is voer voor vee maar dit residu bevat ook </a:t>
            </a:r>
          </a:p>
          <a:p>
            <a:r>
              <a:rPr lang="nl-NL" dirty="0"/>
              <a:t>Cellulose -&gt; </a:t>
            </a:r>
            <a:r>
              <a:rPr lang="nl-NL" dirty="0" err="1"/>
              <a:t>bioplastic</a:t>
            </a:r>
            <a:r>
              <a:rPr lang="nl-NL" dirty="0"/>
              <a:t> en Pectine -&gt; verdikkingsmiddel (jam)</a:t>
            </a:r>
          </a:p>
        </p:txBody>
      </p:sp>
      <p:sp>
        <p:nvSpPr>
          <p:cNvPr id="4" name="Tijdelijke aanduiding voor dianummer 3"/>
          <p:cNvSpPr>
            <a:spLocks noGrp="1"/>
          </p:cNvSpPr>
          <p:nvPr>
            <p:ph type="sldNum" sz="quarter" idx="10"/>
          </p:nvPr>
        </p:nvSpPr>
        <p:spPr/>
        <p:txBody>
          <a:bodyPr/>
          <a:lstStyle/>
          <a:p>
            <a:fld id="{93FCA8F5-E7AA-4091-BAD1-A20CAEE891FF}" type="slidenum">
              <a:rPr lang="nl-NL" smtClean="0"/>
              <a:t>8</a:t>
            </a:fld>
            <a:endParaRPr lang="nl-NL"/>
          </a:p>
        </p:txBody>
      </p:sp>
    </p:spTree>
    <p:extLst>
      <p:ext uri="{BB962C8B-B14F-4D97-AF65-F5344CB8AC3E}">
        <p14:creationId xmlns:p14="http://schemas.microsoft.com/office/powerpoint/2010/main" val="237324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8188D3C-BD07-40FD-9B05-84A31F93A4C3}" type="slidenum">
              <a:rPr lang="nl-NL" smtClean="0"/>
              <a:t>11</a:t>
            </a:fld>
            <a:endParaRPr lang="nl-NL"/>
          </a:p>
        </p:txBody>
      </p:sp>
    </p:spTree>
    <p:extLst>
      <p:ext uri="{BB962C8B-B14F-4D97-AF65-F5344CB8AC3E}">
        <p14:creationId xmlns:p14="http://schemas.microsoft.com/office/powerpoint/2010/main" val="3328060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8188D3C-BD07-40FD-9B05-84A31F93A4C3}" type="slidenum">
              <a:rPr lang="nl-NL" smtClean="0"/>
              <a:t>13</a:t>
            </a:fld>
            <a:endParaRPr lang="nl-NL"/>
          </a:p>
        </p:txBody>
      </p:sp>
    </p:spTree>
    <p:extLst>
      <p:ext uri="{BB962C8B-B14F-4D97-AF65-F5344CB8AC3E}">
        <p14:creationId xmlns:p14="http://schemas.microsoft.com/office/powerpoint/2010/main" val="61710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Refuse</a:t>
            </a:r>
            <a:r>
              <a:rPr lang="nl-NL" dirty="0"/>
              <a:t> (afwijzen): Dit betekent dat je afstand doet van producten of materialen die je eigenlijk niet nodig hebt. Bijvoorbeeld, je kunt besluiten om geen plastic boodschappentassen meer te gebruiken en in plaats daarvan een herbruikbare tas mee te nemen1.</a:t>
            </a:r>
          </a:p>
          <a:p>
            <a:endParaRPr lang="nl-NL" dirty="0"/>
          </a:p>
          <a:p>
            <a:r>
              <a:rPr lang="nl-NL" dirty="0" err="1"/>
              <a:t>Rethink</a:t>
            </a:r>
            <a:r>
              <a:rPr lang="nl-NL" dirty="0"/>
              <a:t> (heroverwegen): Dit houdt in dat je een product overbodig maakt door van zijn functie af te zien, of die met een radicaal ander product te leveren. Een voorbeeld hiervan is het delen van auto’s in plaats van het bezitten van een eigen auto1.</a:t>
            </a:r>
          </a:p>
          <a:p>
            <a:endParaRPr lang="nl-NL" dirty="0"/>
          </a:p>
          <a:p>
            <a:r>
              <a:rPr lang="nl-NL" dirty="0" err="1"/>
              <a:t>Reduce</a:t>
            </a:r>
            <a:r>
              <a:rPr lang="nl-NL" dirty="0"/>
              <a:t> (verminderen): Dit gaat over het efficiënter gebruiken van grondstoffen door minder grondstoffenverbruik tijdens de productie en het gebruik van producten1.</a:t>
            </a:r>
          </a:p>
          <a:p>
            <a:endParaRPr lang="nl-NL" dirty="0"/>
          </a:p>
          <a:p>
            <a:r>
              <a:rPr lang="nl-NL" dirty="0"/>
              <a:t>Re-</a:t>
            </a:r>
            <a:r>
              <a:rPr lang="nl-NL" dirty="0" err="1"/>
              <a:t>use</a:t>
            </a:r>
            <a:r>
              <a:rPr lang="nl-NL" dirty="0"/>
              <a:t> (hergebruiken): Dit betekent het hergebruik van een nog goed product, in dezelfde functie door een andere gebruiker1.</a:t>
            </a:r>
          </a:p>
          <a:p>
            <a:endParaRPr lang="nl-NL" dirty="0"/>
          </a:p>
          <a:p>
            <a:r>
              <a:rPr lang="nl-NL" dirty="0" err="1"/>
              <a:t>Repair</a:t>
            </a:r>
            <a:r>
              <a:rPr lang="nl-NL" dirty="0"/>
              <a:t> (repareren): Dit gaat over het repareren en onderhouden van een kapot product voor gebruik in zijn oude functie1. Een voorbeeld hiervan is het repareren van een lekke fietsband in plaats van deze te vervangen1.</a:t>
            </a:r>
          </a:p>
          <a:p>
            <a:endParaRPr lang="nl-NL" dirty="0"/>
          </a:p>
          <a:p>
            <a:r>
              <a:rPr lang="nl-NL" dirty="0" err="1"/>
              <a:t>Refurbish</a:t>
            </a:r>
            <a:r>
              <a:rPr lang="nl-NL" dirty="0"/>
              <a:t> (opknappen): Dit gaat over het opknappen en/of moderniseren van een oud product1. Een voorbeeld hiervan is het opknappen van oude meubels om ze een nieuw leven te geven1.</a:t>
            </a:r>
          </a:p>
          <a:p>
            <a:endParaRPr lang="nl-NL" dirty="0"/>
          </a:p>
          <a:p>
            <a:r>
              <a:rPr lang="nl-NL" dirty="0" err="1"/>
              <a:t>Remanufacture</a:t>
            </a:r>
            <a:r>
              <a:rPr lang="nl-NL" dirty="0"/>
              <a:t> (reviseren): Dit gaat over het maken van nieuwe producten uit oude producten1. Een voorbeeld hiervan is het reviseren van oude printers, koffiemachines en koelunits voor de horeca2.</a:t>
            </a:r>
          </a:p>
          <a:p>
            <a:endParaRPr lang="nl-NL" dirty="0"/>
          </a:p>
          <a:p>
            <a:r>
              <a:rPr lang="nl-NL" dirty="0" err="1"/>
              <a:t>Repurpose</a:t>
            </a:r>
            <a:r>
              <a:rPr lang="nl-NL" dirty="0"/>
              <a:t> (herbestemmen): Dit gaat over het gebruik van onderdelen van afgedankte producten in nieuwe producten met dezelfde of andere functie1. Een voorbeeld hiervan is het gebruik van oude autobanden om speeltoestellen voor kinderen te maken3.</a:t>
            </a:r>
          </a:p>
          <a:p>
            <a:endParaRPr lang="nl-NL" dirty="0"/>
          </a:p>
          <a:p>
            <a:r>
              <a:rPr lang="nl-NL" dirty="0"/>
              <a:t>Recycling: Dit gaat over het verwerken van materialen tot grondstoffen met dezelfde (hoogwaardige) of mindere (laagwaardige) kwaliteit dan de oorspronkelijke grondstof1.</a:t>
            </a:r>
          </a:p>
          <a:p>
            <a:endParaRPr lang="nl-NL" dirty="0"/>
          </a:p>
          <a:p>
            <a:r>
              <a:rPr lang="nl-NL" dirty="0" err="1"/>
              <a:t>Recover</a:t>
            </a:r>
            <a:r>
              <a:rPr lang="nl-NL" dirty="0"/>
              <a:t> (terugwinnen): Dit gaat over het verbranden van materialen met energieterugwinning1.</a:t>
            </a:r>
          </a:p>
        </p:txBody>
      </p:sp>
      <p:sp>
        <p:nvSpPr>
          <p:cNvPr id="4" name="Tijdelijke aanduiding voor dianummer 3"/>
          <p:cNvSpPr>
            <a:spLocks noGrp="1"/>
          </p:cNvSpPr>
          <p:nvPr>
            <p:ph type="sldNum" sz="quarter" idx="5"/>
          </p:nvPr>
        </p:nvSpPr>
        <p:spPr/>
        <p:txBody>
          <a:bodyPr/>
          <a:lstStyle/>
          <a:p>
            <a:fld id="{464E55B4-1921-4FE1-8185-5D83452C791B}" type="slidenum">
              <a:rPr lang="nl-NL" smtClean="0"/>
              <a:t>14</a:t>
            </a:fld>
            <a:endParaRPr lang="nl-NL"/>
          </a:p>
        </p:txBody>
      </p:sp>
    </p:spTree>
    <p:extLst>
      <p:ext uri="{BB962C8B-B14F-4D97-AF65-F5344CB8AC3E}">
        <p14:creationId xmlns:p14="http://schemas.microsoft.com/office/powerpoint/2010/main" val="1851595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3FCA8F5-E7AA-4091-BAD1-A20CAEE891FF}" type="slidenum">
              <a:rPr lang="nl-NL" smtClean="0"/>
              <a:t>16</a:t>
            </a:fld>
            <a:endParaRPr lang="nl-NL"/>
          </a:p>
        </p:txBody>
      </p:sp>
    </p:spTree>
    <p:extLst>
      <p:ext uri="{BB962C8B-B14F-4D97-AF65-F5344CB8AC3E}">
        <p14:creationId xmlns:p14="http://schemas.microsoft.com/office/powerpoint/2010/main" val="244215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1190364-E096-4AE7-ABA1-4E796125834F}" type="slidenum">
              <a:rPr lang="nl-NL" smtClean="0"/>
              <a:t>17</a:t>
            </a:fld>
            <a:endParaRPr lang="nl-NL"/>
          </a:p>
        </p:txBody>
      </p:sp>
    </p:spTree>
    <p:extLst>
      <p:ext uri="{BB962C8B-B14F-4D97-AF65-F5344CB8AC3E}">
        <p14:creationId xmlns:p14="http://schemas.microsoft.com/office/powerpoint/2010/main" val="3229716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3EAF0F3-5F78-4EB4-A0C7-419605BA291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A85F6754-6D7C-4DC7-A611-4FFDC5F29A43}" type="datetimeFigureOut">
              <a:rPr lang="nl-NL" smtClean="0"/>
              <a:t>11-10-2023</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1363312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13EAF0F3-5F78-4EB4-A0C7-419605BA2918}"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417951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3EAF0F3-5F78-4EB4-A0C7-419605BA291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100317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13EAF0F3-5F78-4EB4-A0C7-419605BA291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457188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3EAF0F3-5F78-4EB4-A0C7-419605BA291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2522648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3EAF0F3-5F78-4EB4-A0C7-419605BA291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933837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3EAF0F3-5F78-4EB4-A0C7-419605BA291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74994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04B85810-0401-4600-8616-5BB5092B935D}"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FBE0D40-B5B5-4F6F-877A-ADCDE9D05391}"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1154896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3EAF0F3-5F78-4EB4-A0C7-419605BA2918}"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741301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3EAF0F3-5F78-4EB4-A0C7-419605BA2918}"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303152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3EAF0F3-5F78-4EB4-A0C7-419605BA291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A85F6754-6D7C-4DC7-A611-4FFDC5F29A43}" type="datetimeFigureOut">
              <a:rPr lang="nl-NL" smtClean="0"/>
              <a:t>11-10-2023</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550625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3EAF0F3-5F78-4EB4-A0C7-419605BA2918}" type="slidenum">
              <a:rPr lang="nl-NL" smtClean="0"/>
              <a:t>‹nr.›</a:t>
            </a:fld>
            <a:endParaRPr lang="nl-NL"/>
          </a:p>
        </p:txBody>
      </p:sp>
    </p:spTree>
    <p:extLst>
      <p:ext uri="{BB962C8B-B14F-4D97-AF65-F5344CB8AC3E}">
        <p14:creationId xmlns:p14="http://schemas.microsoft.com/office/powerpoint/2010/main" val="115066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3EAF0F3-5F78-4EB4-A0C7-419605BA291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A85F6754-6D7C-4DC7-A611-4FFDC5F29A43}" type="datetimeFigureOut">
              <a:rPr lang="nl-NL" smtClean="0"/>
              <a:t>11-10-2023</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999093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3EAF0F3-5F78-4EB4-A0C7-419605BA291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A85F6754-6D7C-4DC7-A611-4FFDC5F29A43}" type="datetimeFigureOut">
              <a:rPr lang="nl-NL" smtClean="0"/>
              <a:t>11-10-2023</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149773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3EAF0F3-5F78-4EB4-A0C7-419605BA2918}"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104349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13EAF0F3-5F78-4EB4-A0C7-419605BA2918}"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164011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13EAF0F3-5F78-4EB4-A0C7-419605BA2918}"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515051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13EAF0F3-5F78-4EB4-A0C7-419605BA2918}"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7460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85F6754-6D7C-4DC7-A611-4FFDC5F29A43}" type="datetimeFigureOut">
              <a:rPr lang="nl-NL" smtClean="0"/>
              <a:t>11-10-2023</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3EAF0F3-5F78-4EB4-A0C7-419605BA2918}" type="slidenum">
              <a:rPr lang="nl-NL" smtClean="0"/>
              <a:t>‹nr.›</a:t>
            </a:fld>
            <a:endParaRPr lang="nl-NL"/>
          </a:p>
        </p:txBody>
      </p:sp>
    </p:spTree>
    <p:extLst>
      <p:ext uri="{BB962C8B-B14F-4D97-AF65-F5344CB8AC3E}">
        <p14:creationId xmlns:p14="http://schemas.microsoft.com/office/powerpoint/2010/main" val="3860021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85F6754-6D7C-4DC7-A611-4FFDC5F29A43}" type="datetimeFigureOut">
              <a:rPr lang="nl-NL" smtClean="0"/>
              <a:t>11-10-2023</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3EAF0F3-5F78-4EB4-A0C7-419605BA2918}"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038570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85F6754-6D7C-4DC7-A611-4FFDC5F29A43}" type="datetimeFigureOut">
              <a:rPr lang="nl-NL" smtClean="0"/>
              <a:t>11-10-2023</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3EAF0F3-5F78-4EB4-A0C7-419605BA2918}" type="slidenum">
              <a:rPr lang="nl-NL" smtClean="0"/>
              <a:t>‹nr.›</a:t>
            </a:fld>
            <a:endParaRPr lang="nl-NL"/>
          </a:p>
        </p:txBody>
      </p:sp>
    </p:spTree>
    <p:extLst>
      <p:ext uri="{BB962C8B-B14F-4D97-AF65-F5344CB8AC3E}">
        <p14:creationId xmlns:p14="http://schemas.microsoft.com/office/powerpoint/2010/main" val="3875261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85F6754-6D7C-4DC7-A611-4FFDC5F29A43}" type="datetimeFigureOut">
              <a:rPr lang="nl-NL" smtClean="0"/>
              <a:t>11-10-2023</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3EAF0F3-5F78-4EB4-A0C7-419605BA2918}"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1380467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3EAF0F3-5F78-4EB4-A0C7-419605BA2918}"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A85F6754-6D7C-4DC7-A611-4FFDC5F29A43}" type="datetimeFigureOut">
              <a:rPr lang="nl-NL" smtClean="0"/>
              <a:t>11-10-2023</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619036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2EEE48-B069-4931-BD6C-3C7A2D6FE3E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60A6F95-CF34-42FF-BE82-257A048BF5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C2A58D5-3224-42AE-8C04-BFEBEAA0451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8BE95B59-9491-4B0D-B880-EE8F9D9666D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0BB3B03-47C2-4941-9F92-7C059A6A05F5}"/>
              </a:ext>
            </a:extLst>
          </p:cNvPr>
          <p:cNvSpPr>
            <a:spLocks noGrp="1"/>
          </p:cNvSpPr>
          <p:nvPr>
            <p:ph type="sldNum" sz="quarter" idx="12"/>
          </p:nvPr>
        </p:nvSpPr>
        <p:spPr/>
        <p:txBody>
          <a:bodyPr/>
          <a:lstStyle/>
          <a:p>
            <a:fld id="{13EAF0F3-5F78-4EB4-A0C7-419605BA2918}" type="slidenum">
              <a:rPr lang="nl-NL" smtClean="0"/>
              <a:t>‹nr.›</a:t>
            </a:fld>
            <a:endParaRPr lang="nl-NL"/>
          </a:p>
        </p:txBody>
      </p:sp>
    </p:spTree>
    <p:extLst>
      <p:ext uri="{BB962C8B-B14F-4D97-AF65-F5344CB8AC3E}">
        <p14:creationId xmlns:p14="http://schemas.microsoft.com/office/powerpoint/2010/main" val="1723810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11-10-2023</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403214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3EAF0F3-5F78-4EB4-A0C7-419605BA291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A85F6754-6D7C-4DC7-A611-4FFDC5F29A43}" type="datetimeFigureOut">
              <a:rPr lang="nl-NL" smtClean="0"/>
              <a:t>11-10-2023</a:t>
            </a:fld>
            <a:endParaRPr lang="nl-NL"/>
          </a:p>
        </p:txBody>
      </p:sp>
    </p:spTree>
    <p:extLst>
      <p:ext uri="{BB962C8B-B14F-4D97-AF65-F5344CB8AC3E}">
        <p14:creationId xmlns:p14="http://schemas.microsoft.com/office/powerpoint/2010/main" val="453792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3EAF0F3-5F78-4EB4-A0C7-419605BA2918}" type="slidenum">
              <a:rPr lang="nl-NL" smtClean="0"/>
              <a:t>‹nr.›</a:t>
            </a:fld>
            <a:endParaRPr lang="nl-NL"/>
          </a:p>
        </p:txBody>
      </p:sp>
    </p:spTree>
    <p:extLst>
      <p:ext uri="{BB962C8B-B14F-4D97-AF65-F5344CB8AC3E}">
        <p14:creationId xmlns:p14="http://schemas.microsoft.com/office/powerpoint/2010/main" val="3247886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13EAF0F3-5F78-4EB4-A0C7-419605BA2918}"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14715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1A75B10-D0A1-47E5-A700-FC890DDA1B17}"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70F8638F-8D98-4F63-8D5B-D74FF1739883}"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992210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3EAF0F3-5F78-4EB4-A0C7-419605BA2918}"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962166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13EAF0F3-5F78-4EB4-A0C7-419605BA2918}"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5282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A85F6754-6D7C-4DC7-A611-4FFDC5F29A43}" type="datetimeFigureOut">
              <a:rPr lang="nl-NL" smtClean="0"/>
              <a:t>11-10-2023</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13EAF0F3-5F78-4EB4-A0C7-419605BA2918}"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12682646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eg"/><Relationship Id="rId4" Type="http://schemas.openxmlformats.org/officeDocument/2006/relationships/image" Target="../media/image23.jp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C86E8-5A4B-48CF-9C28-42E374F9D8DA}"/>
              </a:ext>
            </a:extLst>
          </p:cNvPr>
          <p:cNvSpPr>
            <a:spLocks noGrp="1"/>
          </p:cNvSpPr>
          <p:nvPr>
            <p:ph type="ctrTitle"/>
          </p:nvPr>
        </p:nvSpPr>
        <p:spPr/>
        <p:txBody>
          <a:bodyPr/>
          <a:lstStyle/>
          <a:p>
            <a:r>
              <a:rPr lang="nl-NL" dirty="0"/>
              <a:t>Circulaire economie</a:t>
            </a:r>
          </a:p>
        </p:txBody>
      </p:sp>
      <p:sp>
        <p:nvSpPr>
          <p:cNvPr id="3" name="Ondertitel 2">
            <a:extLst>
              <a:ext uri="{FF2B5EF4-FFF2-40B4-BE49-F238E27FC236}">
                <a16:creationId xmlns:a16="http://schemas.microsoft.com/office/drawing/2014/main" id="{EDB5CB07-CA45-47F1-BC1E-411190505317}"/>
              </a:ext>
            </a:extLst>
          </p:cNvPr>
          <p:cNvSpPr>
            <a:spLocks noGrp="1"/>
          </p:cNvSpPr>
          <p:nvPr>
            <p:ph type="subTitle" idx="1"/>
          </p:nvPr>
        </p:nvSpPr>
        <p:spPr/>
        <p:txBody>
          <a:bodyPr/>
          <a:lstStyle/>
          <a:p>
            <a:r>
              <a:rPr lang="nl-NL" b="1" dirty="0"/>
              <a:t>Consumptie</a:t>
            </a:r>
          </a:p>
          <a:p>
            <a:r>
              <a:rPr lang="nl-NL" b="1" dirty="0"/>
              <a:t>Les 5.</a:t>
            </a:r>
          </a:p>
        </p:txBody>
      </p:sp>
    </p:spTree>
    <p:extLst>
      <p:ext uri="{BB962C8B-B14F-4D97-AF65-F5344CB8AC3E}">
        <p14:creationId xmlns:p14="http://schemas.microsoft.com/office/powerpoint/2010/main" val="3777005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1A3B72D8-B67D-F376-D0FA-BFD361B16EED}"/>
              </a:ext>
            </a:extLst>
          </p:cNvPr>
          <p:cNvSpPr>
            <a:spLocks noGrp="1"/>
          </p:cNvSpPr>
          <p:nvPr>
            <p:ph type="body" sz="quarter" idx="13"/>
          </p:nvPr>
        </p:nvSpPr>
        <p:spPr/>
        <p:txBody>
          <a:bodyPr/>
          <a:lstStyle/>
          <a:p>
            <a:pPr marL="0" indent="0">
              <a:buNone/>
            </a:pPr>
            <a:r>
              <a:rPr lang="nl-NL" dirty="0"/>
              <a:t>Als je de R-strategie wilt toepassen, doe het goed en zorg dat je waarde toevoegt en niet iets minder duurzaam maakt. </a:t>
            </a:r>
          </a:p>
          <a:p>
            <a:pPr marL="0" indent="0">
              <a:buNone/>
            </a:pPr>
            <a:endParaRPr lang="nl-NL" dirty="0"/>
          </a:p>
        </p:txBody>
      </p:sp>
      <p:sp>
        <p:nvSpPr>
          <p:cNvPr id="10" name="Titel 9">
            <a:extLst>
              <a:ext uri="{FF2B5EF4-FFF2-40B4-BE49-F238E27FC236}">
                <a16:creationId xmlns:a16="http://schemas.microsoft.com/office/drawing/2014/main" id="{90E380DF-09F2-A1A4-1BA3-76BF941BD749}"/>
              </a:ext>
            </a:extLst>
          </p:cNvPr>
          <p:cNvSpPr>
            <a:spLocks noGrp="1"/>
          </p:cNvSpPr>
          <p:nvPr>
            <p:ph type="title"/>
          </p:nvPr>
        </p:nvSpPr>
        <p:spPr/>
        <p:txBody>
          <a:bodyPr/>
          <a:lstStyle/>
          <a:p>
            <a:r>
              <a:rPr lang="nl-NL" dirty="0"/>
              <a:t>4. </a:t>
            </a:r>
            <a:r>
              <a:rPr lang="nl-NL"/>
              <a:t>De R-strategie</a:t>
            </a:r>
            <a:endParaRPr lang="nl-NL" dirty="0"/>
          </a:p>
        </p:txBody>
      </p:sp>
      <p:pic>
        <p:nvPicPr>
          <p:cNvPr id="4" name="Picture 2" descr="Upcycling, Recycling, and Downcycling - What's the difference? -  MaterialTrader.com">
            <a:extLst>
              <a:ext uri="{FF2B5EF4-FFF2-40B4-BE49-F238E27FC236}">
                <a16:creationId xmlns:a16="http://schemas.microsoft.com/office/drawing/2014/main" id="{C227D154-4E99-ADC8-DF58-2B3C7D476428}"/>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506" t="501" r="-704"/>
          <a:stretch/>
        </p:blipFill>
        <p:spPr bwMode="auto">
          <a:xfrm>
            <a:off x="439736" y="2056245"/>
            <a:ext cx="5656263" cy="2745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266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B1978-4E5D-4F46-A4FB-DB02698A1759}"/>
              </a:ext>
            </a:extLst>
          </p:cNvPr>
          <p:cNvSpPr>
            <a:spLocks noGrp="1"/>
          </p:cNvSpPr>
          <p:nvPr>
            <p:ph type="title"/>
          </p:nvPr>
        </p:nvSpPr>
        <p:spPr>
          <a:xfrm>
            <a:off x="371476" y="296863"/>
            <a:ext cx="5638799" cy="1160403"/>
          </a:xfrm>
        </p:spPr>
        <p:txBody>
          <a:bodyPr anchor="t">
            <a:normAutofit/>
          </a:bodyPr>
          <a:lstStyle/>
          <a:p>
            <a:r>
              <a:rPr lang="nl-NL" dirty="0"/>
              <a:t>Opdracht</a:t>
            </a:r>
          </a:p>
        </p:txBody>
      </p:sp>
      <p:sp>
        <p:nvSpPr>
          <p:cNvPr id="3" name="Tijdelijke aanduiding voor tekst 2">
            <a:extLst>
              <a:ext uri="{FF2B5EF4-FFF2-40B4-BE49-F238E27FC236}">
                <a16:creationId xmlns:a16="http://schemas.microsoft.com/office/drawing/2014/main" id="{B8143420-DB54-4D6E-B639-252390DA97EB}"/>
              </a:ext>
            </a:extLst>
          </p:cNvPr>
          <p:cNvSpPr>
            <a:spLocks noGrp="1"/>
          </p:cNvSpPr>
          <p:nvPr>
            <p:ph type="body" sz="quarter" idx="13"/>
          </p:nvPr>
        </p:nvSpPr>
        <p:spPr>
          <a:xfrm>
            <a:off x="371475" y="1709738"/>
            <a:ext cx="5645150" cy="4419599"/>
          </a:xfrm>
        </p:spPr>
        <p:txBody>
          <a:bodyPr>
            <a:normAutofit lnSpcReduction="10000"/>
          </a:bodyPr>
          <a:lstStyle/>
          <a:p>
            <a:pPr marL="0" indent="0">
              <a:spcAft>
                <a:spcPts val="800"/>
              </a:spcAft>
              <a:buNone/>
            </a:pPr>
            <a:r>
              <a:rPr lang="nl-NL" b="1" dirty="0">
                <a:effectLst/>
              </a:rPr>
              <a:t>Hoe: </a:t>
            </a:r>
            <a:r>
              <a:rPr lang="nl-NL" dirty="0"/>
              <a:t>Tweetallen</a:t>
            </a:r>
          </a:p>
          <a:p>
            <a:pPr marL="0" indent="0">
              <a:spcAft>
                <a:spcPts val="800"/>
              </a:spcAft>
              <a:buNone/>
            </a:pPr>
            <a:r>
              <a:rPr lang="nl-NL" b="1" dirty="0">
                <a:effectLst/>
              </a:rPr>
              <a:t>Hulp</a:t>
            </a:r>
            <a:r>
              <a:rPr lang="nl-NL" dirty="0">
                <a:effectLst/>
              </a:rPr>
              <a:t>: Elkaar, docent(en)</a:t>
            </a:r>
          </a:p>
          <a:p>
            <a:pPr marL="0" indent="0">
              <a:spcAft>
                <a:spcPts val="800"/>
              </a:spcAft>
              <a:buNone/>
            </a:pPr>
            <a:r>
              <a:rPr lang="nl-NL" b="1" dirty="0">
                <a:effectLst/>
              </a:rPr>
              <a:t>Uitkomst:</a:t>
            </a:r>
            <a:r>
              <a:rPr lang="nl-NL" dirty="0">
                <a:effectLst/>
              </a:rPr>
              <a:t> </a:t>
            </a:r>
            <a:r>
              <a:rPr lang="nl-NL" dirty="0"/>
              <a:t>Toffe voorbeelden die je kan gebruiken in je bij het verhalencafé en een extra voor de volgende periode.</a:t>
            </a:r>
          </a:p>
          <a:p>
            <a:pPr marL="0" indent="0">
              <a:spcAft>
                <a:spcPts val="800"/>
              </a:spcAft>
              <a:buNone/>
            </a:pPr>
            <a:r>
              <a:rPr lang="nl-NL" b="1" dirty="0">
                <a:effectLst/>
              </a:rPr>
              <a:t>Tijd:</a:t>
            </a:r>
            <a:r>
              <a:rPr lang="nl-NL" dirty="0">
                <a:effectLst/>
              </a:rPr>
              <a:t> </a:t>
            </a:r>
            <a:r>
              <a:rPr lang="nl-NL" dirty="0"/>
              <a:t>15 min</a:t>
            </a:r>
          </a:p>
          <a:p>
            <a:pPr marL="0" indent="0">
              <a:spcAft>
                <a:spcPts val="800"/>
              </a:spcAft>
              <a:buNone/>
            </a:pPr>
            <a:r>
              <a:rPr lang="nl-NL" b="1" dirty="0">
                <a:effectLst/>
              </a:rPr>
              <a:t>Klaar: </a:t>
            </a:r>
            <a:r>
              <a:rPr lang="nl-NL" dirty="0"/>
              <a:t>Elkaar voorzien van feedback van ‘t tussen product</a:t>
            </a:r>
          </a:p>
          <a:p>
            <a:pPr marL="0" indent="0">
              <a:spcAft>
                <a:spcPts val="800"/>
              </a:spcAft>
              <a:buNone/>
            </a:pPr>
            <a:r>
              <a:rPr lang="nl-NL" b="1" dirty="0">
                <a:effectLst/>
              </a:rPr>
              <a:t>Wat: </a:t>
            </a:r>
            <a:r>
              <a:rPr lang="nl-NL" dirty="0"/>
              <a:t>Bedenk zoveel mogelijk </a:t>
            </a:r>
            <a:r>
              <a:rPr lang="nl-NL" u="sng" dirty="0"/>
              <a:t>verschillende</a:t>
            </a:r>
            <a:r>
              <a:rPr lang="nl-NL" dirty="0"/>
              <a:t> manieren om het product te </a:t>
            </a:r>
            <a:r>
              <a:rPr lang="nl-NL" dirty="0" err="1"/>
              <a:t>Reuse</a:t>
            </a:r>
            <a:r>
              <a:rPr lang="nl-NL" dirty="0"/>
              <a:t>. </a:t>
            </a:r>
          </a:p>
          <a:p>
            <a:pPr marL="0" indent="0">
              <a:spcAft>
                <a:spcPts val="800"/>
              </a:spcAft>
              <a:buNone/>
            </a:pPr>
            <a:endParaRPr lang="nl-NL" dirty="0"/>
          </a:p>
          <a:p>
            <a:pPr marL="0" indent="0">
              <a:spcAft>
                <a:spcPts val="800"/>
              </a:spcAft>
              <a:buNone/>
            </a:pPr>
            <a:r>
              <a:rPr lang="nl-NL" dirty="0"/>
              <a:t>Tips: Denk aan </a:t>
            </a:r>
            <a:r>
              <a:rPr lang="nl-NL" dirty="0" err="1"/>
              <a:t>reduce</a:t>
            </a:r>
            <a:r>
              <a:rPr lang="nl-NL" dirty="0"/>
              <a:t>, re-</a:t>
            </a:r>
            <a:r>
              <a:rPr lang="nl-NL" dirty="0" err="1"/>
              <a:t>use</a:t>
            </a:r>
            <a:r>
              <a:rPr lang="nl-NL" dirty="0"/>
              <a:t> en recycle; De eerste R bestaat eigenlijk uit meerdere </a:t>
            </a:r>
            <a:r>
              <a:rPr lang="nl-NL" dirty="0" err="1"/>
              <a:t>R-en</a:t>
            </a:r>
            <a:r>
              <a:rPr lang="nl-NL" dirty="0"/>
              <a:t>: </a:t>
            </a:r>
            <a:r>
              <a:rPr lang="nl-NL" b="1" dirty="0" err="1"/>
              <a:t>Reduce</a:t>
            </a:r>
            <a:r>
              <a:rPr lang="nl-NL" b="1" dirty="0"/>
              <a:t> </a:t>
            </a:r>
            <a:r>
              <a:rPr lang="nl-NL" dirty="0"/>
              <a:t>en</a:t>
            </a:r>
            <a:r>
              <a:rPr lang="nl-NL" b="1" dirty="0"/>
              <a:t> </a:t>
            </a:r>
            <a:r>
              <a:rPr lang="nl-NL" b="1" dirty="0" err="1"/>
              <a:t>Rethink</a:t>
            </a:r>
            <a:endParaRPr lang="nl-NL" b="1" i="1" dirty="0"/>
          </a:p>
        </p:txBody>
      </p:sp>
      <p:pic>
        <p:nvPicPr>
          <p:cNvPr id="1026" name="Picture 2" descr="De bronafbeelding bekijken">
            <a:extLst>
              <a:ext uri="{FF2B5EF4-FFF2-40B4-BE49-F238E27FC236}">
                <a16:creationId xmlns:a16="http://schemas.microsoft.com/office/drawing/2014/main" id="{B9C71612-69AA-4532-853C-575E065FA2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5377" y="488376"/>
            <a:ext cx="6016622" cy="5881248"/>
          </a:xfrm>
          <a:prstGeom prst="rect">
            <a:avLst/>
          </a:prstGeom>
          <a:solidFill>
            <a:srgbClr val="FFFFFF"/>
          </a:solidFill>
        </p:spPr>
      </p:pic>
      <p:sp>
        <p:nvSpPr>
          <p:cNvPr id="71" name="Text Placeholder 4">
            <a:extLst>
              <a:ext uri="{FF2B5EF4-FFF2-40B4-BE49-F238E27FC236}">
                <a16:creationId xmlns:a16="http://schemas.microsoft.com/office/drawing/2014/main" id="{47398F53-0CCA-4829-98AF-A474D66C47CE}"/>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266264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ADDF4F5-11BD-4F8B-B643-E8A809550059}"/>
              </a:ext>
            </a:extLst>
          </p:cNvPr>
          <p:cNvSpPr>
            <a:spLocks noGrp="1"/>
          </p:cNvSpPr>
          <p:nvPr>
            <p:ph type="ctrTitle"/>
          </p:nvPr>
        </p:nvSpPr>
        <p:spPr/>
        <p:txBody>
          <a:bodyPr/>
          <a:lstStyle/>
          <a:p>
            <a:r>
              <a:rPr lang="nl-NL" dirty="0"/>
              <a:t>Terugkoppeling</a:t>
            </a:r>
            <a:br>
              <a:rPr lang="nl-NL" dirty="0"/>
            </a:br>
            <a:endParaRPr lang="nl-NL" dirty="0"/>
          </a:p>
        </p:txBody>
      </p:sp>
    </p:spTree>
    <p:extLst>
      <p:ext uri="{BB962C8B-B14F-4D97-AF65-F5344CB8AC3E}">
        <p14:creationId xmlns:p14="http://schemas.microsoft.com/office/powerpoint/2010/main" val="2144188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B1978-4E5D-4F46-A4FB-DB02698A1759}"/>
              </a:ext>
            </a:extLst>
          </p:cNvPr>
          <p:cNvSpPr>
            <a:spLocks noGrp="1"/>
          </p:cNvSpPr>
          <p:nvPr>
            <p:ph type="title"/>
          </p:nvPr>
        </p:nvSpPr>
        <p:spPr>
          <a:xfrm>
            <a:off x="371476" y="296863"/>
            <a:ext cx="5638799" cy="819727"/>
          </a:xfrm>
          <a:ln>
            <a:solidFill>
              <a:schemeClr val="tx1"/>
            </a:solidFill>
          </a:ln>
        </p:spPr>
        <p:txBody>
          <a:bodyPr anchor="t">
            <a:normAutofit/>
          </a:bodyPr>
          <a:lstStyle/>
          <a:p>
            <a:r>
              <a:rPr lang="nl-NL" dirty="0"/>
              <a:t>Opdracht</a:t>
            </a:r>
          </a:p>
        </p:txBody>
      </p:sp>
      <p:sp>
        <p:nvSpPr>
          <p:cNvPr id="3" name="Tijdelijke aanduiding voor tekst 2">
            <a:extLst>
              <a:ext uri="{FF2B5EF4-FFF2-40B4-BE49-F238E27FC236}">
                <a16:creationId xmlns:a16="http://schemas.microsoft.com/office/drawing/2014/main" id="{B8143420-DB54-4D6E-B639-252390DA97EB}"/>
              </a:ext>
            </a:extLst>
          </p:cNvPr>
          <p:cNvSpPr>
            <a:spLocks noGrp="1"/>
          </p:cNvSpPr>
          <p:nvPr>
            <p:ph type="body" sz="quarter" idx="13"/>
          </p:nvPr>
        </p:nvSpPr>
        <p:spPr>
          <a:xfrm>
            <a:off x="371473" y="1321811"/>
            <a:ext cx="5645150" cy="4419599"/>
          </a:xfrm>
          <a:ln>
            <a:solidFill>
              <a:schemeClr val="tx1"/>
            </a:solidFill>
          </a:ln>
        </p:spPr>
        <p:txBody>
          <a:bodyPr>
            <a:normAutofit fontScale="92500" lnSpcReduction="10000"/>
          </a:bodyPr>
          <a:lstStyle/>
          <a:p>
            <a:pPr marL="0" indent="0">
              <a:spcAft>
                <a:spcPts val="800"/>
              </a:spcAft>
              <a:buNone/>
            </a:pPr>
            <a:r>
              <a:rPr lang="nl-NL" b="1" dirty="0">
                <a:effectLst/>
              </a:rPr>
              <a:t>Hoe: </a:t>
            </a:r>
            <a:r>
              <a:rPr lang="nl-NL" dirty="0"/>
              <a:t>Tweetallen</a:t>
            </a:r>
          </a:p>
          <a:p>
            <a:pPr marL="0" indent="0">
              <a:spcAft>
                <a:spcPts val="800"/>
              </a:spcAft>
              <a:buNone/>
            </a:pPr>
            <a:r>
              <a:rPr lang="nl-NL" b="1" dirty="0">
                <a:effectLst/>
              </a:rPr>
              <a:t>Hulp</a:t>
            </a:r>
            <a:r>
              <a:rPr lang="nl-NL" dirty="0">
                <a:effectLst/>
              </a:rPr>
              <a:t>: Elkaar, docent(en)</a:t>
            </a:r>
          </a:p>
          <a:p>
            <a:pPr marL="0" indent="0">
              <a:spcAft>
                <a:spcPts val="800"/>
              </a:spcAft>
              <a:buNone/>
            </a:pPr>
            <a:r>
              <a:rPr lang="nl-NL" b="1" dirty="0">
                <a:effectLst/>
              </a:rPr>
              <a:t>Uitkomst:</a:t>
            </a:r>
            <a:r>
              <a:rPr lang="nl-NL" dirty="0">
                <a:effectLst/>
              </a:rPr>
              <a:t> </a:t>
            </a:r>
            <a:r>
              <a:rPr lang="nl-NL" dirty="0"/>
              <a:t>Toffe voorbeelden die je kan gebruiken in je bij het verhalencafé en een extra voor de volgende periode.</a:t>
            </a:r>
          </a:p>
          <a:p>
            <a:pPr marL="0" indent="0">
              <a:spcAft>
                <a:spcPts val="800"/>
              </a:spcAft>
              <a:buNone/>
            </a:pPr>
            <a:r>
              <a:rPr lang="nl-NL" b="1" dirty="0">
                <a:effectLst/>
              </a:rPr>
              <a:t>Tijd:</a:t>
            </a:r>
            <a:r>
              <a:rPr lang="nl-NL" dirty="0">
                <a:effectLst/>
              </a:rPr>
              <a:t> </a:t>
            </a:r>
            <a:r>
              <a:rPr lang="nl-NL" dirty="0"/>
              <a:t>15 min</a:t>
            </a:r>
          </a:p>
          <a:p>
            <a:pPr marL="0" indent="0">
              <a:spcAft>
                <a:spcPts val="800"/>
              </a:spcAft>
              <a:buNone/>
            </a:pPr>
            <a:r>
              <a:rPr lang="nl-NL" b="1" dirty="0">
                <a:effectLst/>
              </a:rPr>
              <a:t>Klaar: </a:t>
            </a:r>
            <a:r>
              <a:rPr lang="nl-NL" dirty="0"/>
              <a:t>Elkaar voorzien van feedback van ‘t tussen product</a:t>
            </a:r>
          </a:p>
          <a:p>
            <a:pPr marL="0" indent="0">
              <a:spcAft>
                <a:spcPts val="800"/>
              </a:spcAft>
              <a:buNone/>
            </a:pPr>
            <a:r>
              <a:rPr lang="nl-NL" b="1" dirty="0">
                <a:effectLst/>
              </a:rPr>
              <a:t>Wat: </a:t>
            </a:r>
            <a:r>
              <a:rPr lang="nl-NL" dirty="0"/>
              <a:t>Jullie hebben een aantal alternatieve bedacht. Werk er één uit tot een concreet plan. </a:t>
            </a:r>
          </a:p>
          <a:p>
            <a:pPr marL="0" indent="0">
              <a:spcAft>
                <a:spcPts val="800"/>
              </a:spcAft>
              <a:buNone/>
            </a:pPr>
            <a:r>
              <a:rPr lang="nl-NL" dirty="0"/>
              <a:t>Maak daarbij een korte presentatie van jullie idee. (presenteren kan op vele manieren)</a:t>
            </a:r>
          </a:p>
          <a:p>
            <a:pPr marL="0" indent="0">
              <a:spcAft>
                <a:spcPts val="800"/>
              </a:spcAft>
              <a:buNone/>
            </a:pPr>
            <a:endParaRPr lang="nl-NL" dirty="0"/>
          </a:p>
          <a:p>
            <a:pPr marL="0" indent="0">
              <a:spcAft>
                <a:spcPts val="800"/>
              </a:spcAft>
              <a:buNone/>
            </a:pPr>
            <a:r>
              <a:rPr lang="nl-NL" dirty="0"/>
              <a:t>Tip: Denk aan </a:t>
            </a:r>
            <a:r>
              <a:rPr lang="nl-NL" dirty="0" err="1"/>
              <a:t>reduce</a:t>
            </a:r>
            <a:r>
              <a:rPr lang="nl-NL" dirty="0"/>
              <a:t>, re-</a:t>
            </a:r>
            <a:r>
              <a:rPr lang="nl-NL" dirty="0" err="1"/>
              <a:t>use</a:t>
            </a:r>
            <a:r>
              <a:rPr lang="nl-NL" dirty="0"/>
              <a:t> en recycle; in een circulaire economie voegen we</a:t>
            </a:r>
            <a:r>
              <a:rPr lang="nl-NL" b="1" dirty="0"/>
              <a:t> </a:t>
            </a:r>
            <a:r>
              <a:rPr lang="nl-NL" b="1" u="sng" dirty="0"/>
              <a:t>waarde</a:t>
            </a:r>
            <a:r>
              <a:rPr lang="nl-NL" b="1" dirty="0"/>
              <a:t> </a:t>
            </a:r>
            <a:r>
              <a:rPr lang="nl-NL" dirty="0"/>
              <a:t>toe aan producten het moet dus van betekenis zijn. </a:t>
            </a:r>
          </a:p>
          <a:p>
            <a:pPr marL="0" indent="0">
              <a:spcAft>
                <a:spcPts val="800"/>
              </a:spcAft>
              <a:buNone/>
            </a:pPr>
            <a:endParaRPr lang="nl-NL" i="1" dirty="0"/>
          </a:p>
        </p:txBody>
      </p:sp>
      <p:sp>
        <p:nvSpPr>
          <p:cNvPr id="71" name="Text Placeholder 4">
            <a:extLst>
              <a:ext uri="{FF2B5EF4-FFF2-40B4-BE49-F238E27FC236}">
                <a16:creationId xmlns:a16="http://schemas.microsoft.com/office/drawing/2014/main" id="{47398F53-0CCA-4829-98AF-A474D66C47CE}"/>
              </a:ext>
            </a:extLst>
          </p:cNvPr>
          <p:cNvSpPr>
            <a:spLocks noGrp="1"/>
          </p:cNvSpPr>
          <p:nvPr>
            <p:ph type="body" sz="quarter" idx="15"/>
          </p:nvPr>
        </p:nvSpPr>
        <p:spPr>
          <a:xfrm>
            <a:off x="10999221" y="6308761"/>
            <a:ext cx="810000" cy="168361"/>
          </a:xfrm>
        </p:spPr>
        <p:txBody>
          <a:bodyPr/>
          <a:lstStyle/>
          <a:p>
            <a:endParaRPr lang="en-US"/>
          </a:p>
        </p:txBody>
      </p:sp>
      <p:sp>
        <p:nvSpPr>
          <p:cNvPr id="4" name="Tijdelijke aanduiding voor tekst 2">
            <a:extLst>
              <a:ext uri="{FF2B5EF4-FFF2-40B4-BE49-F238E27FC236}">
                <a16:creationId xmlns:a16="http://schemas.microsoft.com/office/drawing/2014/main" id="{D922B74A-B57D-5811-A265-ACFF04F7D600}"/>
              </a:ext>
            </a:extLst>
          </p:cNvPr>
          <p:cNvSpPr txBox="1">
            <a:spLocks/>
          </p:cNvSpPr>
          <p:nvPr/>
        </p:nvSpPr>
        <p:spPr>
          <a:xfrm>
            <a:off x="6175379" y="1321811"/>
            <a:ext cx="5645150" cy="4419599"/>
          </a:xfrm>
          <a:prstGeom prst="rect">
            <a:avLst/>
          </a:prstGeom>
          <a:ln>
            <a:solidFill>
              <a:schemeClr val="accent1"/>
            </a:solidFill>
          </a:ln>
        </p:spPr>
        <p:txBody>
          <a:bodyPr vert="horz" lIns="0" tIns="0" rIns="0" bIns="0" numCol="1" spcCol="180000" rtlCol="0">
            <a:norm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spcAft>
                <a:spcPts val="800"/>
              </a:spcAft>
              <a:buFont typeface="Arial" panose="020B0604020202020204" pitchFamily="34" charset="0"/>
              <a:buNone/>
            </a:pPr>
            <a:r>
              <a:rPr lang="nl-NL" b="1" dirty="0"/>
              <a:t>Jullie bedachten een nieuwe bestemming voor de oude prullenbak. Nu draait de circulaire economie om waarde toevoegen.</a:t>
            </a:r>
          </a:p>
          <a:p>
            <a:pPr marL="0" indent="0">
              <a:spcAft>
                <a:spcPts val="800"/>
              </a:spcAft>
              <a:buFont typeface="Arial" panose="020B0604020202020204" pitchFamily="34" charset="0"/>
              <a:buNone/>
            </a:pPr>
            <a:r>
              <a:rPr lang="nl-NL" b="1" dirty="0"/>
              <a:t>Wat: </a:t>
            </a:r>
            <a:r>
              <a:rPr lang="nl-NL" dirty="0"/>
              <a:t>Bedenk mogelijkheden die nog meer waarde toevoegen aan jullie product.</a:t>
            </a:r>
          </a:p>
          <a:p>
            <a:pPr marL="0" indent="0">
              <a:spcAft>
                <a:spcPts val="800"/>
              </a:spcAft>
              <a:buFont typeface="Arial" panose="020B0604020202020204" pitchFamily="34" charset="0"/>
              <a:buNone/>
            </a:pPr>
            <a:endParaRPr lang="nl-NL" dirty="0"/>
          </a:p>
          <a:p>
            <a:pPr marL="0" indent="0">
              <a:spcAft>
                <a:spcPts val="800"/>
              </a:spcAft>
              <a:buFont typeface="Arial" panose="020B0604020202020204" pitchFamily="34" charset="0"/>
              <a:buNone/>
            </a:pPr>
            <a:endParaRPr lang="nl-NL" dirty="0"/>
          </a:p>
          <a:p>
            <a:pPr marL="0" indent="0">
              <a:spcAft>
                <a:spcPts val="800"/>
              </a:spcAft>
              <a:buFont typeface="Arial" panose="020B0604020202020204" pitchFamily="34" charset="0"/>
              <a:buNone/>
            </a:pPr>
            <a:endParaRPr lang="nl-NL" dirty="0"/>
          </a:p>
          <a:p>
            <a:pPr marL="0" indent="0">
              <a:spcAft>
                <a:spcPts val="800"/>
              </a:spcAft>
              <a:buFont typeface="Arial" panose="020B0604020202020204" pitchFamily="34" charset="0"/>
              <a:buNone/>
            </a:pPr>
            <a:r>
              <a:rPr lang="nl-NL" dirty="0"/>
              <a:t>Tip: Waarde betekend meer dan geld, waarde zit ook in kennis of cultuur. Het gaat dus om waarde in de breedste zin van het woord.</a:t>
            </a:r>
          </a:p>
          <a:p>
            <a:pPr marL="0" indent="0">
              <a:spcAft>
                <a:spcPts val="800"/>
              </a:spcAft>
              <a:buFont typeface="Arial" panose="020B0604020202020204" pitchFamily="34" charset="0"/>
              <a:buNone/>
            </a:pPr>
            <a:endParaRPr lang="nl-NL" i="1" dirty="0"/>
          </a:p>
        </p:txBody>
      </p:sp>
      <p:sp>
        <p:nvSpPr>
          <p:cNvPr id="5" name="Titel 1">
            <a:extLst>
              <a:ext uri="{FF2B5EF4-FFF2-40B4-BE49-F238E27FC236}">
                <a16:creationId xmlns:a16="http://schemas.microsoft.com/office/drawing/2014/main" id="{28070654-7EEB-1408-3DDD-ADAB69F6B9E1}"/>
              </a:ext>
            </a:extLst>
          </p:cNvPr>
          <p:cNvSpPr txBox="1">
            <a:spLocks/>
          </p:cNvSpPr>
          <p:nvPr/>
        </p:nvSpPr>
        <p:spPr>
          <a:xfrm>
            <a:off x="6181727" y="296863"/>
            <a:ext cx="5638799" cy="819728"/>
          </a:xfrm>
          <a:prstGeom prst="rect">
            <a:avLst/>
          </a:prstGeom>
          <a:ln>
            <a:solidFill>
              <a:schemeClr val="accent1"/>
            </a:solidFill>
          </a:ln>
        </p:spPr>
        <p:txBody>
          <a:bodyPr vert="horz" lIns="0" tIns="36000" rIns="0" bIns="0" rtlCol="0" anchor="t" anchorCtr="0">
            <a:norm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Extra uitdaging!</a:t>
            </a:r>
          </a:p>
        </p:txBody>
      </p:sp>
    </p:spTree>
    <p:extLst>
      <p:ext uri="{BB962C8B-B14F-4D97-AF65-F5344CB8AC3E}">
        <p14:creationId xmlns:p14="http://schemas.microsoft.com/office/powerpoint/2010/main" val="29416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7B93C2D-0CBC-BD74-3CFA-45B96102EF29}"/>
              </a:ext>
            </a:extLst>
          </p:cNvPr>
          <p:cNvSpPr>
            <a:spLocks noGrp="1"/>
          </p:cNvSpPr>
          <p:nvPr>
            <p:ph type="title"/>
          </p:nvPr>
        </p:nvSpPr>
        <p:spPr>
          <a:xfrm>
            <a:off x="371476" y="296863"/>
            <a:ext cx="5645148" cy="1160403"/>
          </a:xfrm>
        </p:spPr>
        <p:txBody>
          <a:bodyPr anchor="t">
            <a:normAutofit/>
          </a:bodyPr>
          <a:lstStyle/>
          <a:p>
            <a:r>
              <a:rPr lang="nl-NL" dirty="0"/>
              <a:t>R-ladder – strategieën </a:t>
            </a:r>
          </a:p>
        </p:txBody>
      </p:sp>
      <p:sp>
        <p:nvSpPr>
          <p:cNvPr id="1031" name="Content Placeholder 2">
            <a:extLst>
              <a:ext uri="{FF2B5EF4-FFF2-40B4-BE49-F238E27FC236}">
                <a16:creationId xmlns:a16="http://schemas.microsoft.com/office/drawing/2014/main" id="{0A5D68A4-955B-588E-9DE9-15179F10F3DF}"/>
              </a:ext>
            </a:extLst>
          </p:cNvPr>
          <p:cNvSpPr>
            <a:spLocks noGrp="1"/>
          </p:cNvSpPr>
          <p:nvPr>
            <p:ph idx="1"/>
          </p:nvPr>
        </p:nvSpPr>
        <p:spPr>
          <a:xfrm>
            <a:off x="371475" y="1709738"/>
            <a:ext cx="5645149" cy="4419599"/>
          </a:xfrm>
        </p:spPr>
        <p:txBody>
          <a:bodyPr/>
          <a:lstStyle/>
          <a:p>
            <a:pPr marL="0" indent="0">
              <a:buNone/>
            </a:pPr>
            <a:r>
              <a:rPr lang="en-US" sz="1800" dirty="0"/>
              <a:t>Reduce (R1 </a:t>
            </a:r>
            <a:r>
              <a:rPr lang="en-US" sz="1800" dirty="0" err="1"/>
              <a:t>en</a:t>
            </a:r>
            <a:r>
              <a:rPr lang="en-US" sz="1800" dirty="0"/>
              <a:t> R2)</a:t>
            </a:r>
            <a:br>
              <a:rPr lang="en-US" sz="1800" b="0" dirty="0"/>
            </a:br>
            <a:r>
              <a:rPr lang="en-US" sz="1800" b="0" i="1" dirty="0" err="1"/>
              <a:t>Bovenaan</a:t>
            </a:r>
            <a:r>
              <a:rPr lang="en-US" sz="1800" b="0" i="1" dirty="0"/>
              <a:t> de ladder </a:t>
            </a:r>
            <a:r>
              <a:rPr lang="en-US" sz="1800" b="0" i="1" dirty="0" err="1"/>
              <a:t>staat</a:t>
            </a:r>
            <a:r>
              <a:rPr lang="en-US" sz="1800" b="0" i="1" dirty="0"/>
              <a:t> het </a:t>
            </a:r>
            <a:r>
              <a:rPr lang="en-US" sz="1800" b="0" i="1" dirty="0" err="1"/>
              <a:t>verminderen</a:t>
            </a:r>
            <a:r>
              <a:rPr lang="en-US" sz="1800" b="0" i="1" dirty="0"/>
              <a:t> van consumptive </a:t>
            </a:r>
            <a:r>
              <a:rPr lang="en-US" sz="1800" b="0" i="1" dirty="0" err="1"/>
              <a:t>en</a:t>
            </a:r>
            <a:r>
              <a:rPr lang="en-US" sz="1800" b="0" i="1" dirty="0"/>
              <a:t> </a:t>
            </a:r>
            <a:r>
              <a:rPr lang="en-US" sz="1800" b="0" i="1" dirty="0" err="1"/>
              <a:t>productie</a:t>
            </a:r>
            <a:r>
              <a:rPr lang="en-US" sz="1800" b="0" i="1" dirty="0"/>
              <a:t> </a:t>
            </a:r>
            <a:r>
              <a:rPr lang="en-US" sz="1800" b="0" i="1" dirty="0" err="1"/>
              <a:t>en</a:t>
            </a:r>
            <a:r>
              <a:rPr lang="en-US" sz="1800" b="0" i="1" dirty="0"/>
              <a:t> het slimmer </a:t>
            </a:r>
            <a:r>
              <a:rPr lang="en-US" sz="1800" b="0" i="1" dirty="0" err="1"/>
              <a:t>gebruik</a:t>
            </a:r>
            <a:r>
              <a:rPr lang="en-US" sz="1800" b="0" i="1" dirty="0"/>
              <a:t> </a:t>
            </a:r>
            <a:r>
              <a:rPr lang="en-US" sz="1800" b="0" i="1" dirty="0" err="1"/>
              <a:t>maken</a:t>
            </a:r>
            <a:r>
              <a:rPr lang="en-US" sz="1800" b="0" i="1" dirty="0"/>
              <a:t> van </a:t>
            </a:r>
            <a:r>
              <a:rPr lang="en-US" sz="1800" b="0" i="1" dirty="0" err="1"/>
              <a:t>producten</a:t>
            </a:r>
            <a:r>
              <a:rPr lang="en-US" sz="1800" b="0" i="1" dirty="0"/>
              <a:t>. </a:t>
            </a:r>
          </a:p>
          <a:p>
            <a:pPr marL="0" indent="0">
              <a:buNone/>
            </a:pPr>
            <a:r>
              <a:rPr lang="en-US" sz="1800" dirty="0"/>
              <a:t>Re-use (R3 </a:t>
            </a:r>
            <a:r>
              <a:rPr lang="en-US" sz="1800" dirty="0" err="1"/>
              <a:t>en</a:t>
            </a:r>
            <a:r>
              <a:rPr lang="en-US" sz="1800" dirty="0"/>
              <a:t> R4)</a:t>
            </a:r>
            <a:br>
              <a:rPr lang="en-US" sz="1800" b="0" dirty="0"/>
            </a:br>
            <a:r>
              <a:rPr lang="en-US" sz="1800" b="0" i="1" dirty="0"/>
              <a:t>In het midden </a:t>
            </a:r>
            <a:r>
              <a:rPr lang="en-US" sz="1800" b="0" i="1" dirty="0" err="1"/>
              <a:t>staat</a:t>
            </a:r>
            <a:r>
              <a:rPr lang="en-US" sz="1800" b="0" i="1" dirty="0"/>
              <a:t> </a:t>
            </a:r>
            <a:r>
              <a:rPr lang="en-US" sz="1800" b="0" i="1" dirty="0" err="1"/>
              <a:t>levensduur</a:t>
            </a:r>
            <a:r>
              <a:rPr lang="en-US" sz="1800" b="0" i="1" dirty="0"/>
              <a:t> van </a:t>
            </a:r>
            <a:r>
              <a:rPr lang="en-US" sz="1800" b="0" i="1" dirty="0" err="1"/>
              <a:t>producten</a:t>
            </a:r>
            <a:r>
              <a:rPr lang="en-US" sz="1800" b="0" i="1" dirty="0"/>
              <a:t> </a:t>
            </a:r>
            <a:r>
              <a:rPr lang="en-US" sz="1800" b="0" i="1" dirty="0" err="1"/>
              <a:t>en</a:t>
            </a:r>
            <a:r>
              <a:rPr lang="en-US" sz="1800" b="0" i="1" dirty="0"/>
              <a:t> </a:t>
            </a:r>
            <a:r>
              <a:rPr lang="en-US" sz="1800" b="0" i="1" dirty="0" err="1"/>
              <a:t>onderdelen</a:t>
            </a:r>
            <a:r>
              <a:rPr lang="en-US" sz="1800" b="0" i="1" dirty="0"/>
              <a:t> </a:t>
            </a:r>
            <a:r>
              <a:rPr lang="en-US" sz="1800" b="0" i="1" dirty="0" err="1"/>
              <a:t>verlengen</a:t>
            </a:r>
            <a:r>
              <a:rPr lang="en-US" sz="1800" b="0" i="1" dirty="0"/>
              <a:t>.</a:t>
            </a:r>
          </a:p>
          <a:p>
            <a:pPr marL="0" indent="0">
              <a:buNone/>
            </a:pPr>
            <a:r>
              <a:rPr lang="en-US" sz="1800" dirty="0"/>
              <a:t>Recycle (R5 </a:t>
            </a:r>
            <a:r>
              <a:rPr lang="en-US" sz="1800" dirty="0" err="1"/>
              <a:t>en</a:t>
            </a:r>
            <a:r>
              <a:rPr lang="en-US" sz="1800" dirty="0"/>
              <a:t> R6)</a:t>
            </a:r>
            <a:br>
              <a:rPr lang="en-US" sz="1800" b="0" dirty="0"/>
            </a:br>
            <a:r>
              <a:rPr lang="en-US" sz="1800" b="0" i="1" dirty="0" err="1"/>
              <a:t>Onderaan</a:t>
            </a:r>
            <a:r>
              <a:rPr lang="en-US" sz="1800" b="0" i="1" dirty="0"/>
              <a:t> </a:t>
            </a:r>
            <a:r>
              <a:rPr lang="en-US" sz="1800" b="0" i="1" dirty="0" err="1"/>
              <a:t>staat</a:t>
            </a:r>
            <a:r>
              <a:rPr lang="en-US" sz="1800" b="0" i="1" dirty="0"/>
              <a:t> het </a:t>
            </a:r>
            <a:r>
              <a:rPr lang="en-US" sz="1800" b="0" i="1" dirty="0" err="1"/>
              <a:t>nuttig</a:t>
            </a:r>
            <a:r>
              <a:rPr lang="en-US" sz="1800" b="0" i="1" dirty="0"/>
              <a:t> </a:t>
            </a:r>
            <a:r>
              <a:rPr lang="en-US" sz="1800" b="0" i="1" dirty="0" err="1"/>
              <a:t>toepassen</a:t>
            </a:r>
            <a:r>
              <a:rPr lang="en-US" sz="1800" b="0" i="1" dirty="0"/>
              <a:t> van </a:t>
            </a:r>
            <a:r>
              <a:rPr lang="en-US" sz="1800" b="0" i="1" dirty="0" err="1"/>
              <a:t>materialen</a:t>
            </a:r>
            <a:r>
              <a:rPr lang="en-US" sz="1800" b="0" i="1" dirty="0"/>
              <a:t>, die </a:t>
            </a:r>
            <a:r>
              <a:rPr lang="en-US" sz="1800" b="0" i="1" dirty="0" err="1"/>
              <a:t>anders</a:t>
            </a:r>
            <a:r>
              <a:rPr lang="en-US" sz="1800" b="0" i="1" dirty="0"/>
              <a:t> </a:t>
            </a:r>
            <a:r>
              <a:rPr lang="en-US" sz="1800" b="0" i="1" dirty="0" err="1"/>
              <a:t>gestort</a:t>
            </a:r>
            <a:r>
              <a:rPr lang="en-US" sz="1800" b="0" i="1" dirty="0"/>
              <a:t> </a:t>
            </a:r>
            <a:r>
              <a:rPr lang="en-US" sz="1800" b="0" i="1" dirty="0" err="1"/>
              <a:t>zouden</a:t>
            </a:r>
            <a:r>
              <a:rPr lang="en-US" sz="1800" b="0" i="1" dirty="0"/>
              <a:t> </a:t>
            </a:r>
            <a:r>
              <a:rPr lang="en-US" sz="1800" b="0" i="1" dirty="0" err="1"/>
              <a:t>worden</a:t>
            </a:r>
            <a:r>
              <a:rPr lang="en-US" sz="1800" b="0" i="1" dirty="0"/>
              <a:t>. </a:t>
            </a:r>
          </a:p>
        </p:txBody>
      </p:sp>
      <p:pic>
        <p:nvPicPr>
          <p:cNvPr id="1026" name="Picture 2">
            <a:extLst>
              <a:ext uri="{FF2B5EF4-FFF2-40B4-BE49-F238E27FC236}">
                <a16:creationId xmlns:a16="http://schemas.microsoft.com/office/drawing/2014/main" id="{84AAB744-1E8B-E894-8903-6C7A1704B024}"/>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18702" t="-2785" r="-4790" b="-2785"/>
          <a:stretch/>
        </p:blipFill>
        <p:spPr bwMode="auto">
          <a:xfrm>
            <a:off x="6175377" y="10"/>
            <a:ext cx="6016622" cy="6857990"/>
          </a:xfrm>
          <a:prstGeom prst="rect">
            <a:avLst/>
          </a:prstGeom>
          <a:solidFill>
            <a:srgbClr val="FFFFFF"/>
          </a:solidFill>
        </p:spPr>
      </p:pic>
      <p:sp>
        <p:nvSpPr>
          <p:cNvPr id="1033" name="Text Placeholder 4">
            <a:extLst>
              <a:ext uri="{FF2B5EF4-FFF2-40B4-BE49-F238E27FC236}">
                <a16:creationId xmlns:a16="http://schemas.microsoft.com/office/drawing/2014/main" id="{28C9C0C4-C763-59B4-942F-810F3567C9FA}"/>
              </a:ext>
            </a:extLst>
          </p:cNvPr>
          <p:cNvSpPr>
            <a:spLocks noGrp="1"/>
          </p:cNvSpPr>
          <p:nvPr>
            <p:ph type="body" sz="quarter" idx="14"/>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363030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EB0C76D4-B7D1-9B88-ADC1-C11C5A891FF4}"/>
              </a:ext>
            </a:extLst>
          </p:cNvPr>
          <p:cNvSpPr>
            <a:spLocks noGrp="1"/>
          </p:cNvSpPr>
          <p:nvPr>
            <p:ph type="body" sz="quarter" idx="13"/>
          </p:nvPr>
        </p:nvSpPr>
        <p:spPr/>
        <p:txBody>
          <a:bodyPr/>
          <a:lstStyle/>
          <a:p>
            <a:pPr marL="0" indent="0">
              <a:buNone/>
            </a:pPr>
            <a:r>
              <a:rPr lang="nl-NL" dirty="0"/>
              <a:t>Meervoudige </a:t>
            </a:r>
            <a:r>
              <a:rPr lang="nl-NL" dirty="0" err="1"/>
              <a:t>waardecreatie</a:t>
            </a:r>
            <a:r>
              <a:rPr lang="nl-NL" dirty="0"/>
              <a:t> is een strategie waarbij je op zoveel mogelijk gebieden waarde toevoeg zonder dat dit te kosten gaat van een andere waarde. </a:t>
            </a:r>
          </a:p>
          <a:p>
            <a:pPr marL="0" indent="0">
              <a:buNone/>
            </a:pPr>
            <a:endParaRPr lang="nl-NL" dirty="0"/>
          </a:p>
          <a:p>
            <a:pPr marL="0" indent="0">
              <a:buNone/>
            </a:pPr>
            <a:r>
              <a:rPr lang="nl-NL" dirty="0"/>
              <a:t>Hierbij gaan we uit van </a:t>
            </a:r>
            <a:r>
              <a:rPr lang="nl-NL"/>
              <a:t>zes waardes.</a:t>
            </a:r>
          </a:p>
          <a:p>
            <a:pPr marL="0" indent="0">
              <a:buNone/>
            </a:pPr>
            <a:endParaRPr lang="nl-NL" dirty="0"/>
          </a:p>
        </p:txBody>
      </p:sp>
      <p:sp>
        <p:nvSpPr>
          <p:cNvPr id="6" name="Titel 5">
            <a:extLst>
              <a:ext uri="{FF2B5EF4-FFF2-40B4-BE49-F238E27FC236}">
                <a16:creationId xmlns:a16="http://schemas.microsoft.com/office/drawing/2014/main" id="{32C98B5C-D9F2-BB57-1D09-82D404EF1EE0}"/>
              </a:ext>
            </a:extLst>
          </p:cNvPr>
          <p:cNvSpPr>
            <a:spLocks noGrp="1"/>
          </p:cNvSpPr>
          <p:nvPr>
            <p:ph type="title"/>
          </p:nvPr>
        </p:nvSpPr>
        <p:spPr/>
        <p:txBody>
          <a:bodyPr/>
          <a:lstStyle/>
          <a:p>
            <a:r>
              <a:rPr lang="nl-NL" dirty="0"/>
              <a:t>Waardecreatie</a:t>
            </a:r>
          </a:p>
        </p:txBody>
      </p:sp>
      <p:pic>
        <p:nvPicPr>
          <p:cNvPr id="1026" name="Picture 2" descr="hoe hoog is het sociaal minimum - DrBeckmann">
            <a:extLst>
              <a:ext uri="{FF2B5EF4-FFF2-40B4-BE49-F238E27FC236}">
                <a16:creationId xmlns:a16="http://schemas.microsoft.com/office/drawing/2014/main" id="{C1667A5F-BB06-6A6E-09C0-1F85B70057C9}"/>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t="2351" b="235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423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4DE098-D087-4BAB-A3D1-5C56F412BE4F}"/>
              </a:ext>
            </a:extLst>
          </p:cNvPr>
          <p:cNvSpPr>
            <a:spLocks noGrp="1"/>
          </p:cNvSpPr>
          <p:nvPr>
            <p:ph type="title"/>
          </p:nvPr>
        </p:nvSpPr>
        <p:spPr/>
        <p:txBody>
          <a:bodyPr/>
          <a:lstStyle/>
          <a:p>
            <a:r>
              <a:rPr lang="nl-NL" dirty="0"/>
              <a:t>De 3’R’s</a:t>
            </a:r>
          </a:p>
        </p:txBody>
      </p:sp>
      <p:pic>
        <p:nvPicPr>
          <p:cNvPr id="3074" name="Picture 2" descr="Reduce, Reuse, Recycle - Knowledge Bank - Solar Schools">
            <a:extLst>
              <a:ext uri="{FF2B5EF4-FFF2-40B4-BE49-F238E27FC236}">
                <a16:creationId xmlns:a16="http://schemas.microsoft.com/office/drawing/2014/main" id="{8CDE64ED-5652-4BB2-96FE-02C9C08CA42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591944" y="775479"/>
            <a:ext cx="5886875" cy="423855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2A759605-8585-446C-86C5-2D24DEA0DF1A}"/>
              </a:ext>
            </a:extLst>
          </p:cNvPr>
          <p:cNvSpPr>
            <a:spLocks noGrp="1"/>
          </p:cNvSpPr>
          <p:nvPr>
            <p:ph type="body" sz="half" idx="2"/>
          </p:nvPr>
        </p:nvSpPr>
        <p:spPr/>
        <p:txBody>
          <a:bodyPr>
            <a:normAutofit/>
          </a:bodyPr>
          <a:lstStyle/>
          <a:p>
            <a:r>
              <a:rPr lang="nl-NL" sz="2000" dirty="0"/>
              <a:t>De R-strategie, een makkelijke tool om circulair te worden.</a:t>
            </a:r>
          </a:p>
          <a:p>
            <a:endParaRPr lang="nl-NL" sz="2000" b="1" dirty="0"/>
          </a:p>
          <a:p>
            <a:r>
              <a:rPr lang="nl-NL" sz="2000" b="1" dirty="0"/>
              <a:t>Volgorde</a:t>
            </a:r>
            <a:r>
              <a:rPr lang="nl-NL" sz="2000" b="1" baseline="0" dirty="0"/>
              <a:t> is belangrijk</a:t>
            </a:r>
          </a:p>
          <a:p>
            <a:pPr marL="228600" indent="-228600">
              <a:buAutoNum type="arabicPeriod"/>
            </a:pPr>
            <a:r>
              <a:rPr lang="nl-NL" sz="1800" baseline="0" dirty="0"/>
              <a:t>Probeer zo min mogelijk te gebruiken. Denk aan water, energie </a:t>
            </a:r>
            <a:r>
              <a:rPr lang="nl-NL" sz="1800" baseline="0" dirty="0" err="1"/>
              <a:t>etc</a:t>
            </a:r>
            <a:endParaRPr lang="nl-NL" sz="1800" baseline="0" dirty="0"/>
          </a:p>
          <a:p>
            <a:pPr marL="228600" indent="-228600">
              <a:buAutoNum type="arabicPeriod"/>
            </a:pPr>
            <a:r>
              <a:rPr lang="nl-NL" sz="1800" baseline="0" dirty="0"/>
              <a:t>Als we het moeten gebruiken, kijk of het herbruikbaar is. Extreem: badwater voor wasmachine</a:t>
            </a:r>
          </a:p>
          <a:p>
            <a:pPr marL="228600" indent="-228600">
              <a:buAutoNum type="arabicPeriod"/>
            </a:pPr>
            <a:r>
              <a:rPr lang="nl-NL" sz="1800" baseline="0" dirty="0"/>
              <a:t>Als we het niet kunnen hergebruiken, gebruik dan de grondstoffen opnieuw om te produceren. </a:t>
            </a:r>
            <a:endParaRPr lang="nl-NL" sz="1800" dirty="0"/>
          </a:p>
        </p:txBody>
      </p:sp>
    </p:spTree>
    <p:extLst>
      <p:ext uri="{BB962C8B-B14F-4D97-AF65-F5344CB8AC3E}">
        <p14:creationId xmlns:p14="http://schemas.microsoft.com/office/powerpoint/2010/main" val="255099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7A858-5CFA-4CFF-8C67-08311B5FE4AB}"/>
              </a:ext>
            </a:extLst>
          </p:cNvPr>
          <p:cNvSpPr>
            <a:spLocks noGrp="1"/>
          </p:cNvSpPr>
          <p:nvPr>
            <p:ph type="title"/>
          </p:nvPr>
        </p:nvSpPr>
        <p:spPr>
          <a:xfrm>
            <a:off x="371476" y="296863"/>
            <a:ext cx="11437745" cy="1160403"/>
          </a:xfrm>
        </p:spPr>
        <p:txBody>
          <a:bodyPr anchor="t">
            <a:normAutofit/>
          </a:bodyPr>
          <a:lstStyle/>
          <a:p>
            <a:r>
              <a:rPr lang="nl-NL" dirty="0"/>
              <a:t>5. Afsluiten en vooruitkijken</a:t>
            </a:r>
          </a:p>
        </p:txBody>
      </p:sp>
      <p:sp>
        <p:nvSpPr>
          <p:cNvPr id="3" name="Tijdelijke aanduiding voor inhoud 2">
            <a:extLst>
              <a:ext uri="{FF2B5EF4-FFF2-40B4-BE49-F238E27FC236}">
                <a16:creationId xmlns:a16="http://schemas.microsoft.com/office/drawing/2014/main" id="{509F8EE2-8D27-445E-9C60-212F536B34FD}"/>
              </a:ext>
            </a:extLst>
          </p:cNvPr>
          <p:cNvSpPr>
            <a:spLocks noGrp="1"/>
          </p:cNvSpPr>
          <p:nvPr>
            <p:ph type="body" sz="quarter" idx="13"/>
          </p:nvPr>
        </p:nvSpPr>
        <p:spPr>
          <a:xfrm>
            <a:off x="371475" y="1709738"/>
            <a:ext cx="5645150" cy="4419599"/>
          </a:xfrm>
        </p:spPr>
        <p:txBody>
          <a:bodyPr>
            <a:normAutofit/>
          </a:bodyPr>
          <a:lstStyle/>
          <a:p>
            <a:pPr lvl="0">
              <a:lnSpc>
                <a:spcPct val="107000"/>
              </a:lnSpc>
              <a:buFont typeface="Wingdings" panose="05000000000000000000" pitchFamily="2" charset="2"/>
              <a:buChar char="q"/>
            </a:pPr>
            <a:r>
              <a:rPr lang="nl-NL" dirty="0"/>
              <a:t>De waarde van hergebruik en reparatie in de circulaire economie</a:t>
            </a:r>
          </a:p>
        </p:txBody>
      </p:sp>
      <p:pic>
        <p:nvPicPr>
          <p:cNvPr id="3074" name="Picture 2" descr="Reparatie bouwlaser - ToolProfessional.nl">
            <a:extLst>
              <a:ext uri="{FF2B5EF4-FFF2-40B4-BE49-F238E27FC236}">
                <a16:creationId xmlns:a16="http://schemas.microsoft.com/office/drawing/2014/main" id="{E35F7BEE-A710-1FDA-EDB0-CADFD43085F0}"/>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15969" b="15969"/>
          <a:stretch>
            <a:fillRect/>
          </a:stretch>
        </p:blipFill>
        <p:spPr bwMode="auto">
          <a:xfrm>
            <a:off x="8152643" y="2336799"/>
            <a:ext cx="3157519" cy="218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90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988AA5-9C5C-4133-9C11-F9FEA582D457}"/>
              </a:ext>
            </a:extLst>
          </p:cNvPr>
          <p:cNvSpPr>
            <a:spLocks noGrp="1"/>
          </p:cNvSpPr>
          <p:nvPr>
            <p:ph type="title"/>
          </p:nvPr>
        </p:nvSpPr>
        <p:spPr/>
        <p:txBody>
          <a:bodyPr/>
          <a:lstStyle/>
          <a:p>
            <a:r>
              <a:rPr lang="nl-NL" dirty="0"/>
              <a:t>Vandaag</a:t>
            </a:r>
          </a:p>
        </p:txBody>
      </p:sp>
      <p:sp>
        <p:nvSpPr>
          <p:cNvPr id="3" name="Tijdelijke aanduiding voor inhoud 2">
            <a:extLst>
              <a:ext uri="{FF2B5EF4-FFF2-40B4-BE49-F238E27FC236}">
                <a16:creationId xmlns:a16="http://schemas.microsoft.com/office/drawing/2014/main" id="{BF48F37E-7CA4-4671-934C-CC44EAA37493}"/>
              </a:ext>
            </a:extLst>
          </p:cNvPr>
          <p:cNvSpPr>
            <a:spLocks noGrp="1"/>
          </p:cNvSpPr>
          <p:nvPr>
            <p:ph idx="1"/>
          </p:nvPr>
        </p:nvSpPr>
        <p:spPr>
          <a:xfrm>
            <a:off x="371476" y="1547178"/>
            <a:ext cx="6161300" cy="4419599"/>
          </a:xfrm>
        </p:spPr>
        <p:txBody>
          <a:bodyPr/>
          <a:lstStyle/>
          <a:p>
            <a:r>
              <a:rPr lang="nl-NL" dirty="0"/>
              <a:t>Periode overzicht </a:t>
            </a:r>
          </a:p>
          <a:p>
            <a:r>
              <a:rPr lang="nl-NL" dirty="0"/>
              <a:t>Vorige week</a:t>
            </a:r>
          </a:p>
          <a:p>
            <a:r>
              <a:rPr lang="nl-NL" dirty="0"/>
              <a:t>Inhoud van vandaag</a:t>
            </a:r>
          </a:p>
          <a:p>
            <a:pPr lvl="0"/>
            <a:r>
              <a:rPr lang="nl-NL" sz="3200" dirty="0" err="1"/>
              <a:t>Reduce</a:t>
            </a:r>
            <a:r>
              <a:rPr lang="nl-NL" sz="3200" dirty="0"/>
              <a:t>: Minimalisme en duurzaam ontwerp</a:t>
            </a:r>
          </a:p>
          <a:p>
            <a:r>
              <a:rPr lang="nl-NL" sz="3200" dirty="0"/>
              <a:t>Afsluiten en vooruitkijken</a:t>
            </a:r>
          </a:p>
          <a:p>
            <a:pPr marL="0" lvl="0" indent="0">
              <a:buNone/>
            </a:pPr>
            <a:endParaRPr lang="nl-NL" sz="3200" dirty="0"/>
          </a:p>
        </p:txBody>
      </p:sp>
      <p:sp>
        <p:nvSpPr>
          <p:cNvPr id="5" name="Tijdelijke aanduiding voor tekst 4">
            <a:extLst>
              <a:ext uri="{FF2B5EF4-FFF2-40B4-BE49-F238E27FC236}">
                <a16:creationId xmlns:a16="http://schemas.microsoft.com/office/drawing/2014/main" id="{D999F45A-2240-4771-A424-6530133C66E6}"/>
              </a:ext>
            </a:extLst>
          </p:cNvPr>
          <p:cNvSpPr>
            <a:spLocks noGrp="1"/>
          </p:cNvSpPr>
          <p:nvPr>
            <p:ph type="body" sz="quarter" idx="14"/>
          </p:nvPr>
        </p:nvSpPr>
        <p:spPr/>
        <p:txBody>
          <a:bodyPr/>
          <a:lstStyle/>
          <a:p>
            <a:endParaRPr lang="nl-NL"/>
          </a:p>
        </p:txBody>
      </p:sp>
      <p:pic>
        <p:nvPicPr>
          <p:cNvPr id="7" name="Tijdelijke aanduiding voor afbeelding 9">
            <a:extLst>
              <a:ext uri="{FF2B5EF4-FFF2-40B4-BE49-F238E27FC236}">
                <a16:creationId xmlns:a16="http://schemas.microsoft.com/office/drawing/2014/main" id="{C81B1672-5272-460A-8782-77A01F1EA98F}"/>
              </a:ext>
            </a:extLst>
          </p:cNvPr>
          <p:cNvPicPr>
            <a:picLocks noGrp="1" noChangeAspect="1"/>
          </p:cNvPicPr>
          <p:nvPr>
            <p:ph type="pic" sz="quarter" idx="13"/>
          </p:nvPr>
        </p:nvPicPr>
        <p:blipFill>
          <a:blip r:embed="rId3"/>
          <a:srcRect l="6134" r="6134"/>
          <a:stretch>
            <a:fillRect/>
          </a:stretch>
        </p:blipFill>
        <p:spPr>
          <a:xfrm>
            <a:off x="7025915" y="444974"/>
            <a:ext cx="4986976" cy="5684363"/>
          </a:xfrm>
          <a:prstGeom prst="rect">
            <a:avLst/>
          </a:prstGeom>
          <a:solidFill>
            <a:schemeClr val="accent3">
              <a:lumMod val="20000"/>
              <a:lumOff val="80000"/>
            </a:schemeClr>
          </a:solidFill>
        </p:spPr>
      </p:pic>
    </p:spTree>
    <p:extLst>
      <p:ext uri="{BB962C8B-B14F-4D97-AF65-F5344CB8AC3E}">
        <p14:creationId xmlns:p14="http://schemas.microsoft.com/office/powerpoint/2010/main" val="140630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7BACB-961B-45DA-A8E3-30DB3791520F}"/>
              </a:ext>
            </a:extLst>
          </p:cNvPr>
          <p:cNvSpPr>
            <a:spLocks noGrp="1"/>
          </p:cNvSpPr>
          <p:nvPr>
            <p:ph type="title"/>
          </p:nvPr>
        </p:nvSpPr>
        <p:spPr/>
        <p:txBody>
          <a:bodyPr/>
          <a:lstStyle/>
          <a:p>
            <a:r>
              <a:rPr lang="nl-NL" dirty="0"/>
              <a:t>1. Periode overzicht</a:t>
            </a:r>
          </a:p>
        </p:txBody>
      </p:sp>
      <p:sp>
        <p:nvSpPr>
          <p:cNvPr id="10" name="Ovaal 9">
            <a:extLst>
              <a:ext uri="{FF2B5EF4-FFF2-40B4-BE49-F238E27FC236}">
                <a16:creationId xmlns:a16="http://schemas.microsoft.com/office/drawing/2014/main" id="{07A0E819-5B67-58FE-1022-D160404826B2}"/>
              </a:ext>
            </a:extLst>
          </p:cNvPr>
          <p:cNvSpPr/>
          <p:nvPr/>
        </p:nvSpPr>
        <p:spPr>
          <a:xfrm>
            <a:off x="1299146" y="2332061"/>
            <a:ext cx="5626309" cy="66222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aphicFrame>
        <p:nvGraphicFramePr>
          <p:cNvPr id="6" name="Tabel 7">
            <a:extLst>
              <a:ext uri="{FF2B5EF4-FFF2-40B4-BE49-F238E27FC236}">
                <a16:creationId xmlns:a16="http://schemas.microsoft.com/office/drawing/2014/main" id="{E9169925-606E-570E-54C8-47F5CA7C0DEF}"/>
              </a:ext>
            </a:extLst>
          </p:cNvPr>
          <p:cNvGraphicFramePr>
            <a:graphicFrameLocks/>
          </p:cNvGraphicFramePr>
          <p:nvPr>
            <p:extLst>
              <p:ext uri="{D42A27DB-BD31-4B8C-83A1-F6EECF244321}">
                <p14:modId xmlns:p14="http://schemas.microsoft.com/office/powerpoint/2010/main" val="404306668"/>
              </p:ext>
            </p:extLst>
          </p:nvPr>
        </p:nvGraphicFramePr>
        <p:xfrm>
          <a:off x="371476" y="1370372"/>
          <a:ext cx="10792393" cy="4539113"/>
        </p:xfrm>
        <a:graphic>
          <a:graphicData uri="http://schemas.openxmlformats.org/drawingml/2006/table">
            <a:tbl>
              <a:tblPr firstRow="1" bandRow="1">
                <a:tableStyleId>{073A0DAA-6AF3-43AB-8588-CEC1D06C72B9}</a:tableStyleId>
              </a:tblPr>
              <a:tblGrid>
                <a:gridCol w="1364854">
                  <a:extLst>
                    <a:ext uri="{9D8B030D-6E8A-4147-A177-3AD203B41FA5}">
                      <a16:colId xmlns:a16="http://schemas.microsoft.com/office/drawing/2014/main" val="2852492482"/>
                    </a:ext>
                  </a:extLst>
                </a:gridCol>
                <a:gridCol w="9427539">
                  <a:extLst>
                    <a:ext uri="{9D8B030D-6E8A-4147-A177-3AD203B41FA5}">
                      <a16:colId xmlns:a16="http://schemas.microsoft.com/office/drawing/2014/main" val="3422766635"/>
                    </a:ext>
                  </a:extLst>
                </a:gridCol>
              </a:tblGrid>
              <a:tr h="416118">
                <a:tc>
                  <a:txBody>
                    <a:bodyPr/>
                    <a:lstStyle/>
                    <a:p>
                      <a:r>
                        <a:rPr lang="nl-NL" dirty="0"/>
                        <a:t>Week</a:t>
                      </a:r>
                    </a:p>
                  </a:txBody>
                  <a:tcPr/>
                </a:tc>
                <a:tc>
                  <a:txBody>
                    <a:bodyPr/>
                    <a:lstStyle/>
                    <a:p>
                      <a:r>
                        <a:rPr lang="nl-NL" dirty="0"/>
                        <a:t>Onderwerp</a:t>
                      </a:r>
                    </a:p>
                  </a:txBody>
                  <a:tcPr/>
                </a:tc>
                <a:extLst>
                  <a:ext uri="{0D108BD9-81ED-4DB2-BD59-A6C34878D82A}">
                    <a16:rowId xmlns:a16="http://schemas.microsoft.com/office/drawing/2014/main" val="3192599572"/>
                  </a:ext>
                </a:extLst>
              </a:tr>
              <a:tr h="416118">
                <a:tc>
                  <a:txBody>
                    <a:bodyPr/>
                    <a:lstStyle/>
                    <a:p>
                      <a:r>
                        <a:rPr lang="nl-NL" dirty="0"/>
                        <a:t>1.</a:t>
                      </a:r>
                    </a:p>
                  </a:txBody>
                  <a:tcPr/>
                </a:tc>
                <a:tc>
                  <a:txBody>
                    <a:bodyPr/>
                    <a:lstStyle/>
                    <a:p>
                      <a:r>
                        <a:rPr lang="nl-NL" dirty="0"/>
                        <a:t>Introductie week</a:t>
                      </a:r>
                    </a:p>
                  </a:txBody>
                  <a:tcPr/>
                </a:tc>
                <a:extLst>
                  <a:ext uri="{0D108BD9-81ED-4DB2-BD59-A6C34878D82A}">
                    <a16:rowId xmlns:a16="http://schemas.microsoft.com/office/drawing/2014/main" val="1344981941"/>
                  </a:ext>
                </a:extLst>
              </a:tr>
              <a:tr h="416118">
                <a:tc>
                  <a:txBody>
                    <a:bodyPr/>
                    <a:lstStyle/>
                    <a:p>
                      <a:r>
                        <a:rPr lang="nl-NL" dirty="0"/>
                        <a:t>2.</a:t>
                      </a:r>
                    </a:p>
                  </a:txBody>
                  <a:tcPr/>
                </a:tc>
                <a:tc>
                  <a:txBody>
                    <a:bodyPr/>
                    <a:lstStyle/>
                    <a:p>
                      <a:r>
                        <a:rPr lang="nl-NL" dirty="0"/>
                        <a:t>Introductie circulaire economie</a:t>
                      </a:r>
                    </a:p>
                  </a:txBody>
                  <a:tcPr/>
                </a:tc>
                <a:extLst>
                  <a:ext uri="{0D108BD9-81ED-4DB2-BD59-A6C34878D82A}">
                    <a16:rowId xmlns:a16="http://schemas.microsoft.com/office/drawing/2014/main" val="2638442296"/>
                  </a:ext>
                </a:extLst>
              </a:tr>
              <a:tr h="416118">
                <a:tc>
                  <a:txBody>
                    <a:bodyPr/>
                    <a:lstStyle/>
                    <a:p>
                      <a:r>
                        <a:rPr lang="nl-NL" dirty="0"/>
                        <a:t>3.</a:t>
                      </a:r>
                    </a:p>
                  </a:txBody>
                  <a:tcPr/>
                </a:tc>
                <a:tc>
                  <a:txBody>
                    <a:bodyPr/>
                    <a:lstStyle/>
                    <a:p>
                      <a:pPr lvl="0"/>
                      <a:r>
                        <a:rPr lang="nl-NL" sz="1800" dirty="0"/>
                        <a:t>Geschiedenis van de mensheid en toename consumptie</a:t>
                      </a:r>
                      <a:endParaRPr lang="nl-NL" dirty="0"/>
                    </a:p>
                  </a:txBody>
                  <a:tcPr/>
                </a:tc>
                <a:extLst>
                  <a:ext uri="{0D108BD9-81ED-4DB2-BD59-A6C34878D82A}">
                    <a16:rowId xmlns:a16="http://schemas.microsoft.com/office/drawing/2014/main" val="242770731"/>
                  </a:ext>
                </a:extLst>
              </a:tr>
              <a:tr h="416118">
                <a:tc>
                  <a:txBody>
                    <a:bodyPr/>
                    <a:lstStyle/>
                    <a:p>
                      <a:r>
                        <a:rPr lang="nl-NL" dirty="0"/>
                        <a:t>4.</a:t>
                      </a:r>
                    </a:p>
                  </a:txBody>
                  <a:tcPr/>
                </a:tc>
                <a:tc>
                  <a:txBody>
                    <a:bodyPr/>
                    <a:lstStyle/>
                    <a:p>
                      <a:pPr lvl="0"/>
                      <a:r>
                        <a:rPr lang="nl-NL" sz="1800" dirty="0"/>
                        <a:t>Schaarste en natuurlijke bronnen</a:t>
                      </a:r>
                      <a:endParaRPr lang="nl-NL" dirty="0"/>
                    </a:p>
                  </a:txBody>
                  <a:tcPr/>
                </a:tc>
                <a:extLst>
                  <a:ext uri="{0D108BD9-81ED-4DB2-BD59-A6C34878D82A}">
                    <a16:rowId xmlns:a16="http://schemas.microsoft.com/office/drawing/2014/main" val="3278192084"/>
                  </a:ext>
                </a:extLst>
              </a:tr>
              <a:tr h="416118">
                <a:tc>
                  <a:txBody>
                    <a:bodyPr/>
                    <a:lstStyle/>
                    <a:p>
                      <a:r>
                        <a:rPr lang="nl-NL" dirty="0"/>
                        <a:t>5. </a:t>
                      </a:r>
                    </a:p>
                  </a:txBody>
                  <a:tcPr/>
                </a:tc>
                <a:tc>
                  <a:txBody>
                    <a:bodyPr/>
                    <a:lstStyle/>
                    <a:p>
                      <a:pPr lvl="0"/>
                      <a:r>
                        <a:rPr lang="nl-NL" dirty="0" err="1"/>
                        <a:t>Reduce</a:t>
                      </a:r>
                      <a:r>
                        <a:rPr lang="nl-NL" dirty="0"/>
                        <a:t>: Minimalisme en duurzaam ontwerp</a:t>
                      </a:r>
                    </a:p>
                  </a:txBody>
                  <a:tcPr/>
                </a:tc>
                <a:extLst>
                  <a:ext uri="{0D108BD9-81ED-4DB2-BD59-A6C34878D82A}">
                    <a16:rowId xmlns:a16="http://schemas.microsoft.com/office/drawing/2014/main" val="1525912106"/>
                  </a:ext>
                </a:extLst>
              </a:tr>
              <a:tr h="416118">
                <a:tc>
                  <a:txBody>
                    <a:bodyPr/>
                    <a:lstStyle/>
                    <a:p>
                      <a:r>
                        <a:rPr lang="nl-NL" dirty="0"/>
                        <a:t>6.</a:t>
                      </a:r>
                    </a:p>
                  </a:txBody>
                  <a:tcPr/>
                </a:tc>
                <a:tc>
                  <a:txBody>
                    <a:bodyPr/>
                    <a:lstStyle/>
                    <a:p>
                      <a:pPr lvl="0"/>
                      <a:r>
                        <a:rPr lang="nl-NL" sz="1800" dirty="0" err="1"/>
                        <a:t>Reuse</a:t>
                      </a:r>
                      <a:r>
                        <a:rPr lang="nl-NL" sz="1800" dirty="0"/>
                        <a:t>: Hergebruiken en reparaties</a:t>
                      </a:r>
                      <a:endParaRPr lang="nl-NL" dirty="0"/>
                    </a:p>
                  </a:txBody>
                  <a:tcPr/>
                </a:tc>
                <a:extLst>
                  <a:ext uri="{0D108BD9-81ED-4DB2-BD59-A6C34878D82A}">
                    <a16:rowId xmlns:a16="http://schemas.microsoft.com/office/drawing/2014/main" val="1712066038"/>
                  </a:ext>
                </a:extLst>
              </a:tr>
              <a:tr h="416118">
                <a:tc>
                  <a:txBody>
                    <a:bodyPr/>
                    <a:lstStyle/>
                    <a:p>
                      <a:r>
                        <a:rPr lang="nl-NL" dirty="0"/>
                        <a:t>7. </a:t>
                      </a:r>
                    </a:p>
                  </a:txBody>
                  <a:tcPr/>
                </a:tc>
                <a:tc>
                  <a:txBody>
                    <a:bodyPr/>
                    <a:lstStyle/>
                    <a:p>
                      <a:pPr lvl="0"/>
                      <a:r>
                        <a:rPr lang="nl-NL" sz="1800" dirty="0"/>
                        <a:t>Recycle: Afvalmanagement en grondstoffencyclus</a:t>
                      </a:r>
                      <a:endParaRPr lang="nl-NL" dirty="0"/>
                    </a:p>
                  </a:txBody>
                  <a:tcPr/>
                </a:tc>
                <a:extLst>
                  <a:ext uri="{0D108BD9-81ED-4DB2-BD59-A6C34878D82A}">
                    <a16:rowId xmlns:a16="http://schemas.microsoft.com/office/drawing/2014/main" val="1120902206"/>
                  </a:ext>
                </a:extLst>
              </a:tr>
              <a:tr h="416118">
                <a:tc>
                  <a:txBody>
                    <a:bodyPr/>
                    <a:lstStyle/>
                    <a:p>
                      <a:r>
                        <a:rPr lang="nl-NL" dirty="0"/>
                        <a:t>8.</a:t>
                      </a:r>
                    </a:p>
                  </a:txBody>
                  <a:tcPr/>
                </a:tc>
                <a:tc>
                  <a:txBody>
                    <a:bodyPr/>
                    <a:lstStyle/>
                    <a:p>
                      <a:pPr lvl="0"/>
                      <a:r>
                        <a:rPr lang="nl-NL" sz="1800" dirty="0"/>
                        <a:t>Hernieuwbare energie en systeemdenken</a:t>
                      </a:r>
                      <a:endParaRPr lang="nl-NL" dirty="0"/>
                    </a:p>
                  </a:txBody>
                  <a:tcPr/>
                </a:tc>
                <a:extLst>
                  <a:ext uri="{0D108BD9-81ED-4DB2-BD59-A6C34878D82A}">
                    <a16:rowId xmlns:a16="http://schemas.microsoft.com/office/drawing/2014/main" val="2871113694"/>
                  </a:ext>
                </a:extLst>
              </a:tr>
              <a:tr h="416118">
                <a:tc>
                  <a:txBody>
                    <a:bodyPr/>
                    <a:lstStyle/>
                    <a:p>
                      <a:r>
                        <a:rPr lang="nl-NL" dirty="0"/>
                        <a:t>9.</a:t>
                      </a:r>
                    </a:p>
                  </a:txBody>
                  <a:tcPr/>
                </a:tc>
                <a:tc>
                  <a:txBody>
                    <a:bodyPr/>
                    <a:lstStyle/>
                    <a:p>
                      <a:r>
                        <a:rPr lang="nl-NL" dirty="0"/>
                        <a:t>Herhaling | extra activiteit </a:t>
                      </a:r>
                      <a:r>
                        <a:rPr lang="nl-NL" dirty="0" err="1"/>
                        <a:t>Reuse</a:t>
                      </a:r>
                      <a:r>
                        <a:rPr lang="nl-NL" dirty="0"/>
                        <a:t>, </a:t>
                      </a:r>
                      <a:r>
                        <a:rPr lang="nl-NL" dirty="0" err="1"/>
                        <a:t>reduce</a:t>
                      </a:r>
                      <a:r>
                        <a:rPr lang="nl-NL" dirty="0"/>
                        <a:t> en recycling in de praktijk. </a:t>
                      </a:r>
                    </a:p>
                  </a:txBody>
                  <a:tcPr/>
                </a:tc>
                <a:extLst>
                  <a:ext uri="{0D108BD9-81ED-4DB2-BD59-A6C34878D82A}">
                    <a16:rowId xmlns:a16="http://schemas.microsoft.com/office/drawing/2014/main" val="685341764"/>
                  </a:ext>
                </a:extLst>
              </a:tr>
              <a:tr h="377933">
                <a:tc>
                  <a:txBody>
                    <a:bodyPr/>
                    <a:lstStyle/>
                    <a:p>
                      <a:r>
                        <a:rPr lang="nl-NL" dirty="0"/>
                        <a:t>10.</a:t>
                      </a:r>
                    </a:p>
                  </a:txBody>
                  <a:tcPr/>
                </a:tc>
                <a:tc>
                  <a:txBody>
                    <a:bodyPr/>
                    <a:lstStyle/>
                    <a:p>
                      <a:r>
                        <a:rPr lang="nl-NL" dirty="0"/>
                        <a:t>Kennistoets</a:t>
                      </a:r>
                    </a:p>
                  </a:txBody>
                  <a:tcPr/>
                </a:tc>
                <a:extLst>
                  <a:ext uri="{0D108BD9-81ED-4DB2-BD59-A6C34878D82A}">
                    <a16:rowId xmlns:a16="http://schemas.microsoft.com/office/drawing/2014/main" val="2814732433"/>
                  </a:ext>
                </a:extLst>
              </a:tr>
            </a:tbl>
          </a:graphicData>
        </a:graphic>
      </p:graphicFrame>
      <p:sp>
        <p:nvSpPr>
          <p:cNvPr id="3" name="Ovaal 2">
            <a:extLst>
              <a:ext uri="{FF2B5EF4-FFF2-40B4-BE49-F238E27FC236}">
                <a16:creationId xmlns:a16="http://schemas.microsoft.com/office/drawing/2014/main" id="{F1ACB344-8820-68B8-1FE7-9D3B516FD821}"/>
              </a:ext>
            </a:extLst>
          </p:cNvPr>
          <p:cNvSpPr/>
          <p:nvPr/>
        </p:nvSpPr>
        <p:spPr>
          <a:xfrm>
            <a:off x="0" y="3429001"/>
            <a:ext cx="10479506" cy="135634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004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F1BB0B-67C8-24FA-577D-FEDBE4A90C3F}"/>
              </a:ext>
            </a:extLst>
          </p:cNvPr>
          <p:cNvSpPr>
            <a:spLocks noGrp="1"/>
          </p:cNvSpPr>
          <p:nvPr>
            <p:ph type="title"/>
          </p:nvPr>
        </p:nvSpPr>
        <p:spPr/>
        <p:txBody>
          <a:bodyPr/>
          <a:lstStyle/>
          <a:p>
            <a:pPr algn="ctr"/>
            <a:r>
              <a:rPr lang="nl-NL" dirty="0" err="1"/>
              <a:t>Reduce</a:t>
            </a:r>
            <a:r>
              <a:rPr lang="nl-NL" dirty="0"/>
              <a:t>, </a:t>
            </a:r>
            <a:r>
              <a:rPr lang="nl-NL" dirty="0" err="1"/>
              <a:t>reuse</a:t>
            </a:r>
            <a:r>
              <a:rPr lang="nl-NL" dirty="0"/>
              <a:t> of recycle?</a:t>
            </a:r>
          </a:p>
        </p:txBody>
      </p:sp>
      <p:pic>
        <p:nvPicPr>
          <p:cNvPr id="6" name="Tijdelijke aanduiding voor inhoud 5">
            <a:extLst>
              <a:ext uri="{FF2B5EF4-FFF2-40B4-BE49-F238E27FC236}">
                <a16:creationId xmlns:a16="http://schemas.microsoft.com/office/drawing/2014/main" id="{DA338E50-00CC-A868-6BC2-0866557D17CD}"/>
              </a:ext>
            </a:extLst>
          </p:cNvPr>
          <p:cNvPicPr>
            <a:picLocks noGrp="1" noChangeAspect="1"/>
          </p:cNvPicPr>
          <p:nvPr>
            <p:ph idx="1"/>
          </p:nvPr>
        </p:nvPicPr>
        <p:blipFill>
          <a:blip r:embed="rId2"/>
          <a:stretch>
            <a:fillRect/>
          </a:stretch>
        </p:blipFill>
        <p:spPr>
          <a:xfrm>
            <a:off x="3470564" y="1457266"/>
            <a:ext cx="4419600" cy="4419600"/>
          </a:xfrm>
          <a:prstGeom prst="rect">
            <a:avLst/>
          </a:prstGeom>
        </p:spPr>
      </p:pic>
    </p:spTree>
    <p:extLst>
      <p:ext uri="{BB962C8B-B14F-4D97-AF65-F5344CB8AC3E}">
        <p14:creationId xmlns:p14="http://schemas.microsoft.com/office/powerpoint/2010/main" val="1110908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F1BB0B-67C8-24FA-577D-FEDBE4A90C3F}"/>
              </a:ext>
            </a:extLst>
          </p:cNvPr>
          <p:cNvSpPr>
            <a:spLocks noGrp="1"/>
          </p:cNvSpPr>
          <p:nvPr>
            <p:ph type="title"/>
          </p:nvPr>
        </p:nvSpPr>
        <p:spPr/>
        <p:txBody>
          <a:bodyPr/>
          <a:lstStyle/>
          <a:p>
            <a:pPr algn="ctr"/>
            <a:r>
              <a:rPr lang="nl-NL" dirty="0" err="1"/>
              <a:t>Reduce</a:t>
            </a:r>
            <a:r>
              <a:rPr lang="nl-NL" dirty="0"/>
              <a:t>, </a:t>
            </a:r>
            <a:r>
              <a:rPr lang="nl-NL" dirty="0" err="1"/>
              <a:t>reuse</a:t>
            </a:r>
            <a:r>
              <a:rPr lang="nl-NL" dirty="0"/>
              <a:t> of recycle?</a:t>
            </a:r>
          </a:p>
        </p:txBody>
      </p:sp>
      <p:pic>
        <p:nvPicPr>
          <p:cNvPr id="5" name="Tijdelijke aanduiding voor inhoud 4">
            <a:extLst>
              <a:ext uri="{FF2B5EF4-FFF2-40B4-BE49-F238E27FC236}">
                <a16:creationId xmlns:a16="http://schemas.microsoft.com/office/drawing/2014/main" id="{92788029-8F16-C7D4-DC18-7BC34B4CAE64}"/>
              </a:ext>
            </a:extLst>
          </p:cNvPr>
          <p:cNvPicPr>
            <a:picLocks noGrp="1" noChangeAspect="1"/>
          </p:cNvPicPr>
          <p:nvPr>
            <p:ph idx="1"/>
          </p:nvPr>
        </p:nvPicPr>
        <p:blipFill>
          <a:blip r:embed="rId2"/>
          <a:stretch>
            <a:fillRect/>
          </a:stretch>
        </p:blipFill>
        <p:spPr>
          <a:xfrm>
            <a:off x="3886200" y="1457266"/>
            <a:ext cx="4419600" cy="4419600"/>
          </a:xfrm>
          <a:prstGeom prst="rect">
            <a:avLst/>
          </a:prstGeom>
        </p:spPr>
      </p:pic>
    </p:spTree>
    <p:extLst>
      <p:ext uri="{BB962C8B-B14F-4D97-AF65-F5344CB8AC3E}">
        <p14:creationId xmlns:p14="http://schemas.microsoft.com/office/powerpoint/2010/main" val="2961595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7A858-5CFA-4CFF-8C67-08311B5FE4AB}"/>
              </a:ext>
            </a:extLst>
          </p:cNvPr>
          <p:cNvSpPr>
            <a:spLocks noGrp="1"/>
          </p:cNvSpPr>
          <p:nvPr>
            <p:ph type="title"/>
          </p:nvPr>
        </p:nvSpPr>
        <p:spPr/>
        <p:txBody>
          <a:bodyPr anchor="t">
            <a:normAutofit/>
          </a:bodyPr>
          <a:lstStyle/>
          <a:p>
            <a:r>
              <a:rPr lang="nl-NL" dirty="0"/>
              <a:t>2. Vorige week</a:t>
            </a:r>
          </a:p>
        </p:txBody>
      </p:sp>
      <p:sp>
        <p:nvSpPr>
          <p:cNvPr id="3" name="Tijdelijke aanduiding voor inhoud 2">
            <a:extLst>
              <a:ext uri="{FF2B5EF4-FFF2-40B4-BE49-F238E27FC236}">
                <a16:creationId xmlns:a16="http://schemas.microsoft.com/office/drawing/2014/main" id="{509F8EE2-8D27-445E-9C60-212F536B34FD}"/>
              </a:ext>
            </a:extLst>
          </p:cNvPr>
          <p:cNvSpPr>
            <a:spLocks noGrp="1"/>
          </p:cNvSpPr>
          <p:nvPr>
            <p:ph type="body" sz="quarter" idx="13"/>
          </p:nvPr>
        </p:nvSpPr>
        <p:spPr/>
        <p:txBody>
          <a:bodyPr>
            <a:normAutofit/>
          </a:bodyPr>
          <a:lstStyle/>
          <a:p>
            <a:pPr lvl="0">
              <a:lnSpc>
                <a:spcPct val="107000"/>
              </a:lnSpc>
              <a:buFont typeface="Wingdings" panose="05000000000000000000" pitchFamily="2" charset="2"/>
              <a:buChar char="q"/>
            </a:pPr>
            <a:r>
              <a:rPr lang="nl-NL" dirty="0"/>
              <a:t>Verminderen van consumptie</a:t>
            </a:r>
          </a:p>
          <a:p>
            <a:pPr lvl="0">
              <a:lnSpc>
                <a:spcPct val="107000"/>
              </a:lnSpc>
              <a:buFont typeface="Wingdings" panose="05000000000000000000" pitchFamily="2" charset="2"/>
              <a:buChar char="q"/>
            </a:pPr>
            <a:r>
              <a:rPr lang="nl-NL" dirty="0"/>
              <a:t>Het belang van een duurzaam ontwerp en productie</a:t>
            </a:r>
          </a:p>
          <a:p>
            <a:pPr lvl="0">
              <a:lnSpc>
                <a:spcPct val="107000"/>
              </a:lnSpc>
              <a:buFont typeface="Wingdings" panose="05000000000000000000" pitchFamily="2" charset="2"/>
              <a:buChar char="q"/>
            </a:pPr>
            <a:r>
              <a:rPr lang="nl-NL" dirty="0"/>
              <a:t>R-strategie en voorbeelden van </a:t>
            </a:r>
            <a:r>
              <a:rPr lang="nl-NL" dirty="0" err="1"/>
              <a:t>Reduce</a:t>
            </a:r>
            <a:r>
              <a:rPr lang="nl-NL" dirty="0"/>
              <a:t>, </a:t>
            </a:r>
            <a:r>
              <a:rPr lang="nl-NL" dirty="0" err="1"/>
              <a:t>reuse</a:t>
            </a:r>
            <a:r>
              <a:rPr lang="nl-NL" dirty="0"/>
              <a:t> en recycle</a:t>
            </a:r>
          </a:p>
        </p:txBody>
      </p:sp>
      <p:pic>
        <p:nvPicPr>
          <p:cNvPr id="5" name="Picture 2" descr="3R-strategie :: Duurzaam ontwerpen en produceren">
            <a:extLst>
              <a:ext uri="{FF2B5EF4-FFF2-40B4-BE49-F238E27FC236}">
                <a16:creationId xmlns:a16="http://schemas.microsoft.com/office/drawing/2014/main" id="{B7B68C58-F12A-A584-34F6-B435358221BC}"/>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509" t="1000" b="543"/>
          <a:stretch/>
        </p:blipFill>
        <p:spPr bwMode="auto">
          <a:xfrm>
            <a:off x="5808333" y="2574518"/>
            <a:ext cx="5746378" cy="2690037"/>
          </a:xfrm>
          <a:prstGeom prst="rect">
            <a:avLst/>
          </a:prstGeom>
          <a:solidFill>
            <a:srgbClr val="FFFFFF"/>
          </a:solidFill>
        </p:spPr>
      </p:pic>
      <p:sp>
        <p:nvSpPr>
          <p:cNvPr id="4" name="Ovaal 3">
            <a:extLst>
              <a:ext uri="{FF2B5EF4-FFF2-40B4-BE49-F238E27FC236}">
                <a16:creationId xmlns:a16="http://schemas.microsoft.com/office/drawing/2014/main" id="{5954D1C6-A07D-F61A-2D7F-587534D99343}"/>
              </a:ext>
            </a:extLst>
          </p:cNvPr>
          <p:cNvSpPr/>
          <p:nvPr/>
        </p:nvSpPr>
        <p:spPr>
          <a:xfrm>
            <a:off x="6885709" y="2574518"/>
            <a:ext cx="3616036" cy="172039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7965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5FF86-3224-4D7C-B836-9CBB5E3BB8CF}"/>
              </a:ext>
            </a:extLst>
          </p:cNvPr>
          <p:cNvSpPr>
            <a:spLocks noGrp="1"/>
          </p:cNvSpPr>
          <p:nvPr>
            <p:ph type="title"/>
          </p:nvPr>
        </p:nvSpPr>
        <p:spPr>
          <a:xfrm>
            <a:off x="371476" y="296863"/>
            <a:ext cx="5638799" cy="1160403"/>
          </a:xfrm>
        </p:spPr>
        <p:txBody>
          <a:bodyPr anchor="t">
            <a:normAutofit/>
          </a:bodyPr>
          <a:lstStyle/>
          <a:p>
            <a:r>
              <a:rPr lang="nl-NL" dirty="0" err="1"/>
              <a:t>Reduce</a:t>
            </a:r>
            <a:endParaRPr lang="nl-NL" dirty="0"/>
          </a:p>
        </p:txBody>
      </p:sp>
      <p:sp>
        <p:nvSpPr>
          <p:cNvPr id="3" name="Tijdelijke aanduiding voor tekst 2">
            <a:extLst>
              <a:ext uri="{FF2B5EF4-FFF2-40B4-BE49-F238E27FC236}">
                <a16:creationId xmlns:a16="http://schemas.microsoft.com/office/drawing/2014/main" id="{D43AD2DB-F717-4200-868D-0D91B2F7AD01}"/>
              </a:ext>
            </a:extLst>
          </p:cNvPr>
          <p:cNvSpPr>
            <a:spLocks noGrp="1"/>
          </p:cNvSpPr>
          <p:nvPr>
            <p:ph type="body" sz="quarter" idx="13"/>
          </p:nvPr>
        </p:nvSpPr>
        <p:spPr>
          <a:xfrm>
            <a:off x="371475" y="1720624"/>
            <a:ext cx="5645150" cy="4419599"/>
          </a:xfrm>
        </p:spPr>
        <p:txBody>
          <a:bodyPr>
            <a:normAutofit/>
          </a:bodyPr>
          <a:lstStyle/>
          <a:p>
            <a:pPr marL="0" indent="0">
              <a:spcAft>
                <a:spcPts val="600"/>
              </a:spcAft>
              <a:buNone/>
            </a:pPr>
            <a:r>
              <a:rPr lang="nl-NL" dirty="0" err="1"/>
              <a:t>Reduce</a:t>
            </a:r>
            <a:r>
              <a:rPr lang="nl-NL" dirty="0"/>
              <a:t> of </a:t>
            </a:r>
            <a:r>
              <a:rPr lang="nl-NL" b="1" dirty="0" err="1"/>
              <a:t>rethink</a:t>
            </a:r>
            <a:endParaRPr lang="nl-NL" b="1" dirty="0"/>
          </a:p>
          <a:p>
            <a:pPr marL="0" indent="0">
              <a:spcAft>
                <a:spcPts val="600"/>
              </a:spcAft>
              <a:buNone/>
            </a:pPr>
            <a:endParaRPr lang="nl-NL" dirty="0"/>
          </a:p>
          <a:p>
            <a:pPr marL="0" indent="0">
              <a:spcAft>
                <a:spcPts val="600"/>
              </a:spcAft>
              <a:buNone/>
            </a:pPr>
            <a:r>
              <a:rPr lang="nl-NL" dirty="0"/>
              <a:t>het verminderen of anders gebruik maken van producten. Dit start al aan het begin van het industriële proces. Bijvoorbeeld door ‘nieuw’ plastic te maken van biologisch materiaal</a:t>
            </a:r>
          </a:p>
          <a:p>
            <a:pPr marL="0" indent="0">
              <a:spcAft>
                <a:spcPts val="600"/>
              </a:spcAft>
              <a:buNone/>
            </a:pPr>
            <a:endParaRPr lang="nl-NL" dirty="0"/>
          </a:p>
          <a:p>
            <a:pPr marL="0" indent="0">
              <a:spcAft>
                <a:spcPts val="600"/>
              </a:spcAft>
              <a:buNone/>
            </a:pPr>
            <a:endParaRPr lang="nl-NL" dirty="0"/>
          </a:p>
          <a:p>
            <a:pPr marL="0" indent="0">
              <a:spcAft>
                <a:spcPts val="600"/>
              </a:spcAft>
              <a:buNone/>
            </a:pPr>
            <a:endParaRPr lang="nl-NL" b="1" dirty="0"/>
          </a:p>
          <a:p>
            <a:pPr marL="0" indent="0">
              <a:spcAft>
                <a:spcPts val="600"/>
              </a:spcAft>
              <a:buNone/>
            </a:pPr>
            <a:endParaRPr lang="nl-NL" dirty="0"/>
          </a:p>
        </p:txBody>
      </p:sp>
      <p:pic>
        <p:nvPicPr>
          <p:cNvPr id="2050" name="Picture 2" descr="Goede voornemens 2019 – Rethink Plastic! - Plasthill">
            <a:extLst>
              <a:ext uri="{FF2B5EF4-FFF2-40B4-BE49-F238E27FC236}">
                <a16:creationId xmlns:a16="http://schemas.microsoft.com/office/drawing/2014/main" id="{79482610-24A1-4A1C-B148-0675F3A30B22}"/>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355" t="-3972" r="-4103" b="-13145"/>
          <a:stretch/>
        </p:blipFill>
        <p:spPr bwMode="auto">
          <a:xfrm>
            <a:off x="6175377" y="10"/>
            <a:ext cx="6016622" cy="6857990"/>
          </a:xfrm>
          <a:prstGeom prst="rect">
            <a:avLst/>
          </a:prstGeom>
          <a:solidFill>
            <a:srgbClr val="FFFFFF"/>
          </a:solidFill>
        </p:spPr>
      </p:pic>
      <p:sp>
        <p:nvSpPr>
          <p:cNvPr id="2052" name="Text Placeholder 4">
            <a:extLst>
              <a:ext uri="{FF2B5EF4-FFF2-40B4-BE49-F238E27FC236}">
                <a16:creationId xmlns:a16="http://schemas.microsoft.com/office/drawing/2014/main" id="{428C2045-3C82-4A4A-95AC-A78E9C172863}"/>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193993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 Suikerbiet</a:t>
            </a:r>
          </a:p>
        </p:txBody>
      </p:sp>
      <p:pic>
        <p:nvPicPr>
          <p:cNvPr id="5" name="Afbeelding 4"/>
          <p:cNvPicPr>
            <a:picLocks noChangeAspect="1"/>
          </p:cNvPicPr>
          <p:nvPr/>
        </p:nvPicPr>
        <p:blipFill rotWithShape="1">
          <a:blip r:embed="rId3"/>
          <a:srcRect l="35038" t="24100" r="36218" b="24801"/>
          <a:stretch/>
        </p:blipFill>
        <p:spPr>
          <a:xfrm>
            <a:off x="1775520" y="3048429"/>
            <a:ext cx="2520280" cy="2520280"/>
          </a:xfrm>
          <a:prstGeom prst="flowChartConnector">
            <a:avLst/>
          </a:prstGeom>
        </p:spPr>
      </p:pic>
      <p:pic>
        <p:nvPicPr>
          <p:cNvPr id="8" name="Tijdelijke aanduiding voor inhoud 7"/>
          <p:cNvPicPr>
            <a:picLocks noGrp="1" noChangeAspect="1"/>
          </p:cNvPicPr>
          <p:nvPr>
            <p:ph idx="1"/>
          </p:nvPr>
        </p:nvPicPr>
        <p:blipFill rotWithShape="1">
          <a:blip r:embed="rId4">
            <a:extLst>
              <a:ext uri="{28A0092B-C50C-407E-A947-70E740481C1C}">
                <a14:useLocalDpi xmlns:a14="http://schemas.microsoft.com/office/drawing/2010/main" val="0"/>
              </a:ext>
            </a:extLst>
          </a:blip>
          <a:srcRect l="9314" r="19669"/>
          <a:stretch/>
        </p:blipFill>
        <p:spPr>
          <a:xfrm>
            <a:off x="191344" y="1155090"/>
            <a:ext cx="2232248" cy="2095500"/>
          </a:xfrm>
          <a:prstGeom prst="flowChartConnector">
            <a:avLst/>
          </a:prstGeom>
        </p:spPr>
      </p:pic>
      <p:pic>
        <p:nvPicPr>
          <p:cNvPr id="9" name="Afbeelding 8"/>
          <p:cNvPicPr>
            <a:picLocks noChangeAspect="1"/>
          </p:cNvPicPr>
          <p:nvPr/>
        </p:nvPicPr>
        <p:blipFill rotWithShape="1">
          <a:blip r:embed="rId5" cstate="print">
            <a:extLst>
              <a:ext uri="{28A0092B-C50C-407E-A947-70E740481C1C}">
                <a14:useLocalDpi xmlns:a14="http://schemas.microsoft.com/office/drawing/2010/main" val="0"/>
              </a:ext>
            </a:extLst>
          </a:blip>
          <a:srcRect r="17972"/>
          <a:stretch/>
        </p:blipFill>
        <p:spPr>
          <a:xfrm>
            <a:off x="4260937" y="1020693"/>
            <a:ext cx="2652266" cy="2446597"/>
          </a:xfrm>
          <a:prstGeom prst="flowChartConnector">
            <a:avLst/>
          </a:prstGeom>
        </p:spPr>
      </p:pic>
      <p:sp>
        <p:nvSpPr>
          <p:cNvPr id="10" name="Tekstvak 9"/>
          <p:cNvSpPr txBox="1"/>
          <p:nvPr/>
        </p:nvSpPr>
        <p:spPr>
          <a:xfrm>
            <a:off x="2420418" y="5572263"/>
            <a:ext cx="1123384" cy="369332"/>
          </a:xfrm>
          <a:prstGeom prst="rect">
            <a:avLst/>
          </a:prstGeom>
          <a:noFill/>
        </p:spPr>
        <p:txBody>
          <a:bodyPr wrap="none" rtlCol="0">
            <a:spAutoFit/>
          </a:bodyPr>
          <a:lstStyle/>
          <a:p>
            <a:r>
              <a:rPr lang="nl-NL" dirty="0"/>
              <a:t>Suikerbiet</a:t>
            </a:r>
          </a:p>
        </p:txBody>
      </p:sp>
      <p:sp>
        <p:nvSpPr>
          <p:cNvPr id="12" name="Tekstvak 11"/>
          <p:cNvSpPr txBox="1"/>
          <p:nvPr/>
        </p:nvSpPr>
        <p:spPr>
          <a:xfrm>
            <a:off x="928710" y="3250590"/>
            <a:ext cx="757515" cy="369332"/>
          </a:xfrm>
          <a:prstGeom prst="rect">
            <a:avLst/>
          </a:prstGeom>
          <a:noFill/>
        </p:spPr>
        <p:txBody>
          <a:bodyPr wrap="none" rtlCol="0">
            <a:spAutoFit/>
          </a:bodyPr>
          <a:lstStyle/>
          <a:p>
            <a:r>
              <a:rPr lang="nl-NL" dirty="0"/>
              <a:t>Suiker</a:t>
            </a:r>
          </a:p>
        </p:txBody>
      </p:sp>
      <p:sp>
        <p:nvSpPr>
          <p:cNvPr id="13" name="Tekstvak 12"/>
          <p:cNvSpPr txBox="1"/>
          <p:nvPr/>
        </p:nvSpPr>
        <p:spPr>
          <a:xfrm>
            <a:off x="5101007" y="3462013"/>
            <a:ext cx="972126" cy="369332"/>
          </a:xfrm>
          <a:prstGeom prst="rect">
            <a:avLst/>
          </a:prstGeom>
          <a:noFill/>
        </p:spPr>
        <p:txBody>
          <a:bodyPr wrap="none" rtlCol="0">
            <a:spAutoFit/>
          </a:bodyPr>
          <a:lstStyle/>
          <a:p>
            <a:r>
              <a:rPr lang="nl-NL" dirty="0"/>
              <a:t>Bietpulp</a:t>
            </a:r>
          </a:p>
        </p:txBody>
      </p:sp>
      <p:pic>
        <p:nvPicPr>
          <p:cNvPr id="11" name="Afbeelding 10"/>
          <p:cNvPicPr>
            <a:picLocks noChangeAspect="1"/>
          </p:cNvPicPr>
          <p:nvPr/>
        </p:nvPicPr>
        <p:blipFill rotWithShape="1">
          <a:blip r:embed="rId6" cstate="print">
            <a:extLst>
              <a:ext uri="{28A0092B-C50C-407E-A947-70E740481C1C}">
                <a14:useLocalDpi xmlns:a14="http://schemas.microsoft.com/office/drawing/2010/main" val="0"/>
              </a:ext>
            </a:extLst>
          </a:blip>
          <a:srcRect l="24781" r="14391"/>
          <a:stretch/>
        </p:blipFill>
        <p:spPr>
          <a:xfrm>
            <a:off x="5033859" y="4225662"/>
            <a:ext cx="1944216" cy="1944216"/>
          </a:xfrm>
          <a:prstGeom prst="flowChartConnector">
            <a:avLst/>
          </a:prstGeom>
        </p:spPr>
      </p:pic>
      <p:sp>
        <p:nvSpPr>
          <p:cNvPr id="15" name="Tekstvak 14"/>
          <p:cNvSpPr txBox="1"/>
          <p:nvPr/>
        </p:nvSpPr>
        <p:spPr>
          <a:xfrm>
            <a:off x="5529073" y="6169878"/>
            <a:ext cx="953787" cy="369332"/>
          </a:xfrm>
          <a:prstGeom prst="rect">
            <a:avLst/>
          </a:prstGeom>
          <a:noFill/>
        </p:spPr>
        <p:txBody>
          <a:bodyPr wrap="none" rtlCol="0">
            <a:spAutoFit/>
          </a:bodyPr>
          <a:lstStyle/>
          <a:p>
            <a:r>
              <a:rPr lang="nl-NL" dirty="0"/>
              <a:t>Veevoer</a:t>
            </a:r>
          </a:p>
        </p:txBody>
      </p:sp>
      <p:pic>
        <p:nvPicPr>
          <p:cNvPr id="14" name="Afbeelding 13"/>
          <p:cNvPicPr>
            <a:picLocks noChangeAspect="1"/>
          </p:cNvPicPr>
          <p:nvPr/>
        </p:nvPicPr>
        <p:blipFill rotWithShape="1">
          <a:blip r:embed="rId7"/>
          <a:srcRect l="8256" t="11785" r="73484" b="55752"/>
          <a:stretch/>
        </p:blipFill>
        <p:spPr>
          <a:xfrm>
            <a:off x="8041278" y="713887"/>
            <a:ext cx="1418540" cy="1418540"/>
          </a:xfrm>
          <a:prstGeom prst="flowChartConnector">
            <a:avLst/>
          </a:prstGeom>
        </p:spPr>
      </p:pic>
      <p:sp>
        <p:nvSpPr>
          <p:cNvPr id="17" name="Tekstvak 16"/>
          <p:cNvSpPr txBox="1"/>
          <p:nvPr/>
        </p:nvSpPr>
        <p:spPr>
          <a:xfrm>
            <a:off x="8235022" y="2131885"/>
            <a:ext cx="1031051" cy="369332"/>
          </a:xfrm>
          <a:prstGeom prst="rect">
            <a:avLst/>
          </a:prstGeom>
          <a:noFill/>
        </p:spPr>
        <p:txBody>
          <a:bodyPr wrap="none" rtlCol="0">
            <a:spAutoFit/>
          </a:bodyPr>
          <a:lstStyle/>
          <a:p>
            <a:r>
              <a:rPr lang="nl-NL" dirty="0"/>
              <a:t>Cellulose</a:t>
            </a:r>
          </a:p>
        </p:txBody>
      </p:sp>
      <p:pic>
        <p:nvPicPr>
          <p:cNvPr id="16" name="Afbeelding 15"/>
          <p:cNvPicPr>
            <a:picLocks noChangeAspect="1"/>
          </p:cNvPicPr>
          <p:nvPr/>
        </p:nvPicPr>
        <p:blipFill rotWithShape="1">
          <a:blip r:embed="rId8"/>
          <a:srcRect l="72538" t="12032" r="10113" b="56832"/>
          <a:stretch/>
        </p:blipFill>
        <p:spPr>
          <a:xfrm>
            <a:off x="10164783" y="606353"/>
            <a:ext cx="1492730" cy="1506896"/>
          </a:xfrm>
          <a:prstGeom prst="flowChartConnector">
            <a:avLst/>
          </a:prstGeom>
        </p:spPr>
      </p:pic>
      <p:sp>
        <p:nvSpPr>
          <p:cNvPr id="21" name="Tekstvak 20"/>
          <p:cNvSpPr txBox="1"/>
          <p:nvPr/>
        </p:nvSpPr>
        <p:spPr>
          <a:xfrm>
            <a:off x="10471669" y="2113249"/>
            <a:ext cx="878959" cy="369332"/>
          </a:xfrm>
          <a:prstGeom prst="rect">
            <a:avLst/>
          </a:prstGeom>
          <a:noFill/>
        </p:spPr>
        <p:txBody>
          <a:bodyPr wrap="none" rtlCol="0">
            <a:spAutoFit/>
          </a:bodyPr>
          <a:lstStyle/>
          <a:p>
            <a:r>
              <a:rPr lang="nl-NL" dirty="0"/>
              <a:t>Pectine</a:t>
            </a:r>
          </a:p>
        </p:txBody>
      </p:sp>
      <p:pic>
        <p:nvPicPr>
          <p:cNvPr id="20" name="Afbeelding 19"/>
          <p:cNvPicPr>
            <a:picLocks noChangeAspect="1"/>
          </p:cNvPicPr>
          <p:nvPr/>
        </p:nvPicPr>
        <p:blipFill rotWithShape="1">
          <a:blip r:embed="rId9" cstate="print">
            <a:extLst>
              <a:ext uri="{28A0092B-C50C-407E-A947-70E740481C1C}">
                <a14:useLocalDpi xmlns:a14="http://schemas.microsoft.com/office/drawing/2010/main" val="0"/>
              </a:ext>
            </a:extLst>
          </a:blip>
          <a:srcRect t="12092" r="54319" b="15357"/>
          <a:stretch/>
        </p:blipFill>
        <p:spPr>
          <a:xfrm>
            <a:off x="8041278" y="2944605"/>
            <a:ext cx="1531219" cy="1621291"/>
          </a:xfrm>
          <a:prstGeom prst="flowChartConnector">
            <a:avLst/>
          </a:prstGeom>
        </p:spPr>
      </p:pic>
      <p:pic>
        <p:nvPicPr>
          <p:cNvPr id="24" name="Afbeelding 23"/>
          <p:cNvPicPr>
            <a:picLocks noChangeAspect="1"/>
          </p:cNvPicPr>
          <p:nvPr/>
        </p:nvPicPr>
        <p:blipFill rotWithShape="1">
          <a:blip r:embed="rId10" cstate="print">
            <a:extLst>
              <a:ext uri="{28A0092B-C50C-407E-A947-70E740481C1C}">
                <a14:useLocalDpi xmlns:a14="http://schemas.microsoft.com/office/drawing/2010/main" val="0"/>
              </a:ext>
            </a:extLst>
          </a:blip>
          <a:srcRect t="15350" b="24800"/>
          <a:stretch/>
        </p:blipFill>
        <p:spPr>
          <a:xfrm>
            <a:off x="10011797" y="2944605"/>
            <a:ext cx="1798703" cy="1614031"/>
          </a:xfrm>
          <a:prstGeom prst="flowChartConnector">
            <a:avLst/>
          </a:prstGeom>
        </p:spPr>
      </p:pic>
      <p:pic>
        <p:nvPicPr>
          <p:cNvPr id="25" name="Afbeelding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68132" y="4953992"/>
            <a:ext cx="2805802" cy="1782853"/>
          </a:xfrm>
          <a:prstGeom prst="ellipse">
            <a:avLst/>
          </a:prstGeom>
        </p:spPr>
      </p:pic>
    </p:spTree>
    <p:extLst>
      <p:ext uri="{BB962C8B-B14F-4D97-AF65-F5344CB8AC3E}">
        <p14:creationId xmlns:p14="http://schemas.microsoft.com/office/powerpoint/2010/main" val="159568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7"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7A858-5CFA-4CFF-8C67-08311B5FE4AB}"/>
              </a:ext>
            </a:extLst>
          </p:cNvPr>
          <p:cNvSpPr>
            <a:spLocks noGrp="1"/>
          </p:cNvSpPr>
          <p:nvPr>
            <p:ph type="title"/>
          </p:nvPr>
        </p:nvSpPr>
        <p:spPr/>
        <p:txBody>
          <a:bodyPr anchor="t">
            <a:normAutofit/>
          </a:bodyPr>
          <a:lstStyle/>
          <a:p>
            <a:r>
              <a:rPr lang="nl-NL" dirty="0"/>
              <a:t>3. Inhoud van vandaag</a:t>
            </a:r>
            <a:br>
              <a:rPr lang="nl-NL" dirty="0"/>
            </a:br>
            <a:endParaRPr lang="nl-NL" dirty="0"/>
          </a:p>
        </p:txBody>
      </p:sp>
      <p:pic>
        <p:nvPicPr>
          <p:cNvPr id="1026" name="Picture 2" descr="Al die rijtjes met actiepunten en bulletpoints… Kunt u er wat mee? -  ManagementSite">
            <a:extLst>
              <a:ext uri="{FF2B5EF4-FFF2-40B4-BE49-F238E27FC236}">
                <a16:creationId xmlns:a16="http://schemas.microsoft.com/office/drawing/2014/main" id="{C2690419-6BDA-4C50-914B-908497D69F4F}"/>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t="3255" b="3255"/>
          <a:stretch/>
        </p:blipFill>
        <p:spPr bwMode="auto">
          <a:prstGeom prst="rect">
            <a:avLst/>
          </a:prstGeom>
          <a:solidFill>
            <a:srgbClr val="FFFFFF"/>
          </a:solidFill>
        </p:spPr>
      </p:pic>
      <p:sp>
        <p:nvSpPr>
          <p:cNvPr id="71" name="Text Placeholder 4">
            <a:extLst>
              <a:ext uri="{FF2B5EF4-FFF2-40B4-BE49-F238E27FC236}">
                <a16:creationId xmlns:a16="http://schemas.microsoft.com/office/drawing/2014/main" id="{2C9FF852-E79F-49FF-AFCB-33761A8ED238}"/>
              </a:ext>
            </a:extLst>
          </p:cNvPr>
          <p:cNvSpPr>
            <a:spLocks noGrp="1"/>
          </p:cNvSpPr>
          <p:nvPr>
            <p:ph type="body" sz="quarter" idx="16"/>
          </p:nvPr>
        </p:nvSpPr>
        <p:spPr/>
        <p:txBody>
          <a:bodyPr/>
          <a:lstStyle/>
          <a:p>
            <a:endParaRPr lang="en-US"/>
          </a:p>
        </p:txBody>
      </p:sp>
      <p:sp>
        <p:nvSpPr>
          <p:cNvPr id="5" name="Tijdelijke aanduiding voor tekst 4">
            <a:extLst>
              <a:ext uri="{FF2B5EF4-FFF2-40B4-BE49-F238E27FC236}">
                <a16:creationId xmlns:a16="http://schemas.microsoft.com/office/drawing/2014/main" id="{A7F81D2E-E37A-B1AD-F484-EFF7AFEB0EB4}"/>
              </a:ext>
            </a:extLst>
          </p:cNvPr>
          <p:cNvSpPr>
            <a:spLocks noGrp="1"/>
          </p:cNvSpPr>
          <p:nvPr>
            <p:ph type="body" sz="quarter" idx="13"/>
          </p:nvPr>
        </p:nvSpPr>
        <p:spPr/>
        <p:txBody>
          <a:bodyPr/>
          <a:lstStyle/>
          <a:p>
            <a:pPr lvl="0">
              <a:lnSpc>
                <a:spcPct val="107000"/>
              </a:lnSpc>
              <a:buFont typeface="Wingdings" panose="05000000000000000000" pitchFamily="2" charset="2"/>
              <a:buChar char="q"/>
            </a:pPr>
            <a:r>
              <a:rPr lang="nl-NL" dirty="0"/>
              <a:t>De R-strategie onthouden, begrijpen en toepassen</a:t>
            </a:r>
          </a:p>
          <a:p>
            <a:pPr lvl="0">
              <a:lnSpc>
                <a:spcPct val="107000"/>
              </a:lnSpc>
              <a:buFont typeface="Wingdings" panose="05000000000000000000" pitchFamily="2" charset="2"/>
              <a:buChar char="q"/>
            </a:pPr>
            <a:r>
              <a:rPr lang="nl-NL" dirty="0"/>
              <a:t>De waarde van hergebruik en reparatie in de circulaire economie</a:t>
            </a:r>
          </a:p>
        </p:txBody>
      </p:sp>
    </p:spTree>
    <p:extLst>
      <p:ext uri="{BB962C8B-B14F-4D97-AF65-F5344CB8AC3E}">
        <p14:creationId xmlns:p14="http://schemas.microsoft.com/office/powerpoint/2010/main" val="1842208872"/>
      </p:ext>
    </p:extLst>
  </p:cSld>
  <p:clrMapOvr>
    <a:masterClrMapping/>
  </p:clrMapOvr>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ThemaYuverta</Template>
  <TotalTime>1678</TotalTime>
  <Words>1129</Words>
  <Application>Microsoft Office PowerPoint</Application>
  <PresentationFormat>Breedbeeld</PresentationFormat>
  <Paragraphs>136</Paragraphs>
  <Slides>17</Slides>
  <Notes>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17</vt:i4>
      </vt:variant>
    </vt:vector>
  </HeadingPairs>
  <TitlesOfParts>
    <vt:vector size="22" baseType="lpstr">
      <vt:lpstr>Arial</vt:lpstr>
      <vt:lpstr>Arial Black</vt:lpstr>
      <vt:lpstr>Calibri</vt:lpstr>
      <vt:lpstr>Wingdings</vt:lpstr>
      <vt:lpstr>ThemaYuverta</vt:lpstr>
      <vt:lpstr>Circulaire economie</vt:lpstr>
      <vt:lpstr>Vandaag</vt:lpstr>
      <vt:lpstr>1. Periode overzicht</vt:lpstr>
      <vt:lpstr>Reduce, reuse of recycle?</vt:lpstr>
      <vt:lpstr>Reduce, reuse of recycle?</vt:lpstr>
      <vt:lpstr>2. Vorige week</vt:lpstr>
      <vt:lpstr>Reduce</vt:lpstr>
      <vt:lpstr>Voorbeeld: Suikerbiet</vt:lpstr>
      <vt:lpstr>3. Inhoud van vandaag </vt:lpstr>
      <vt:lpstr>4. De R-strategie</vt:lpstr>
      <vt:lpstr>Opdracht</vt:lpstr>
      <vt:lpstr>Terugkoppeling </vt:lpstr>
      <vt:lpstr>Opdracht</vt:lpstr>
      <vt:lpstr>R-ladder – strategieën </vt:lpstr>
      <vt:lpstr>Waardecreatie</vt:lpstr>
      <vt:lpstr>De 3’R’s</vt:lpstr>
      <vt:lpstr>5. Afsluiten en vooruitkijken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Gerjan de Ruiter</cp:lastModifiedBy>
  <cp:revision>1</cp:revision>
  <dcterms:created xsi:type="dcterms:W3CDTF">2021-10-06T07:18:34Z</dcterms:created>
  <dcterms:modified xsi:type="dcterms:W3CDTF">2023-10-11T07:31:52Z</dcterms:modified>
</cp:coreProperties>
</file>